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 id="2147483756" r:id="rId7"/>
    <p:sldMasterId id="2147483780" r:id="rId8"/>
    <p:sldMasterId id="2147483792" r:id="rId9"/>
    <p:sldMasterId id="2147483804" r:id="rId10"/>
  </p:sldMasterIdLst>
  <p:notesMasterIdLst>
    <p:notesMasterId r:id="rId53"/>
  </p:notesMasterIdLst>
  <p:sldIdLst>
    <p:sldId id="258" r:id="rId11"/>
    <p:sldId id="256" r:id="rId12"/>
    <p:sldId id="257" r:id="rId13"/>
    <p:sldId id="260" r:id="rId14"/>
    <p:sldId id="275" r:id="rId15"/>
    <p:sldId id="273" r:id="rId16"/>
    <p:sldId id="259" r:id="rId17"/>
    <p:sldId id="290" r:id="rId18"/>
    <p:sldId id="288" r:id="rId19"/>
    <p:sldId id="287" r:id="rId20"/>
    <p:sldId id="293" r:id="rId21"/>
    <p:sldId id="299" r:id="rId22"/>
    <p:sldId id="306" r:id="rId23"/>
    <p:sldId id="315" r:id="rId24"/>
    <p:sldId id="319" r:id="rId25"/>
    <p:sldId id="285" r:id="rId26"/>
    <p:sldId id="323" r:id="rId27"/>
    <p:sldId id="278" r:id="rId28"/>
    <p:sldId id="322" r:id="rId29"/>
    <p:sldId id="321" r:id="rId30"/>
    <p:sldId id="324" r:id="rId31"/>
    <p:sldId id="320" r:id="rId32"/>
    <p:sldId id="281" r:id="rId33"/>
    <p:sldId id="282" r:id="rId34"/>
    <p:sldId id="280" r:id="rId35"/>
    <p:sldId id="284" r:id="rId36"/>
    <p:sldId id="283" r:id="rId37"/>
    <p:sldId id="279" r:id="rId38"/>
    <p:sldId id="261" r:id="rId39"/>
    <p:sldId id="262" r:id="rId40"/>
    <p:sldId id="263" r:id="rId41"/>
    <p:sldId id="264" r:id="rId42"/>
    <p:sldId id="266" r:id="rId43"/>
    <p:sldId id="267" r:id="rId44"/>
    <p:sldId id="268" r:id="rId45"/>
    <p:sldId id="269" r:id="rId46"/>
    <p:sldId id="270" r:id="rId47"/>
    <p:sldId id="271" r:id="rId48"/>
    <p:sldId id="276" r:id="rId49"/>
    <p:sldId id="277" r:id="rId50"/>
    <p:sldId id="272" r:id="rId51"/>
    <p:sldId id="335" r:id="rId52"/>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995" autoAdjust="0"/>
    <p:restoredTop sz="94660"/>
  </p:normalViewPr>
  <p:slideViewPr>
    <p:cSldViewPr snapToGrid="0" showGuides="1">
      <p:cViewPr varScale="1">
        <p:scale>
          <a:sx n="67" d="100"/>
          <a:sy n="67" d="100"/>
        </p:scale>
        <p:origin x="160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641DEA1E-6E26-410C-A082-D909E758CAC6}" type="datetimeFigureOut">
              <a:rPr lang="ru-RU" smtClean="0"/>
              <a:t>05.01.2019</a:t>
            </a:fld>
            <a:endParaRPr lang="ru-RU"/>
          </a:p>
        </p:txBody>
      </p:sp>
      <p:sp>
        <p:nvSpPr>
          <p:cNvPr id="4" name="Образ слайда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60CF1722-DCFD-417B-99C7-F0C83C50EC9F}" type="slidenum">
              <a:rPr lang="ru-RU" smtClean="0"/>
              <a:t>‹#›</a:t>
            </a:fld>
            <a:endParaRPr lang="ru-RU"/>
          </a:p>
        </p:txBody>
      </p:sp>
    </p:spTree>
    <p:extLst>
      <p:ext uri="{BB962C8B-B14F-4D97-AF65-F5344CB8AC3E}">
        <p14:creationId xmlns:p14="http://schemas.microsoft.com/office/powerpoint/2010/main" val="2108366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0CF1722-DCFD-417B-99C7-F0C83C50EC9F}" type="slidenum">
              <a:rPr lang="ru-RU" smtClean="0"/>
              <a:t>19</a:t>
            </a:fld>
            <a:endParaRPr lang="ru-RU"/>
          </a:p>
        </p:txBody>
      </p:sp>
    </p:spTree>
    <p:extLst>
      <p:ext uri="{BB962C8B-B14F-4D97-AF65-F5344CB8AC3E}">
        <p14:creationId xmlns:p14="http://schemas.microsoft.com/office/powerpoint/2010/main" val="1347818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t>05.01.2019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B88B1C-A235-4239-8D17-305E53D5B4EA}" type="slidenum">
              <a:rPr lang="ru-RU" smtClean="0"/>
              <a:t>‹#›</a:t>
            </a:fld>
            <a:endParaRPr lang="ru-RU"/>
          </a:p>
        </p:txBody>
      </p:sp>
    </p:spTree>
    <p:extLst>
      <p:ext uri="{BB962C8B-B14F-4D97-AF65-F5344CB8AC3E}">
        <p14:creationId xmlns:p14="http://schemas.microsoft.com/office/powerpoint/2010/main" val="159689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t>05.01.2019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B88B1C-A235-4239-8D17-305E53D5B4EA}" type="slidenum">
              <a:rPr lang="ru-RU" smtClean="0"/>
              <a:t>‹#›</a:t>
            </a:fld>
            <a:endParaRPr lang="ru-RU"/>
          </a:p>
        </p:txBody>
      </p:sp>
    </p:spTree>
    <p:extLst>
      <p:ext uri="{BB962C8B-B14F-4D97-AF65-F5344CB8AC3E}">
        <p14:creationId xmlns:p14="http://schemas.microsoft.com/office/powerpoint/2010/main" val="30367855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B9C6722C-2A4C-49EF-B46E-AA40FD1794A5}" type="datetimeFigureOut">
              <a:rPr lang="ru-RU">
                <a:solidFill>
                  <a:prstClr val="black">
                    <a:tint val="75000"/>
                  </a:prstClr>
                </a:solidFill>
              </a:rPr>
              <a:pPr>
                <a:def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A57150-AB4E-4DB6-A4BA-F1B1F386A255}"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34851796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31A29D1D-65AD-4F48-A8C8-1DE555ACD4DD}" type="datetimeFigureOut">
              <a:rPr lang="ru-RU">
                <a:solidFill>
                  <a:prstClr val="black">
                    <a:tint val="75000"/>
                  </a:prstClr>
                </a:solidFill>
              </a:rPr>
              <a:pPr>
                <a:def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3D489B-FB81-4FF8-AEE4-E33AA749DC22}"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37623206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lvl1pPr>
              <a:defRPr/>
            </a:lvl1pPr>
          </a:lstStyle>
          <a:p>
            <a:pPr>
              <a:defRPr/>
            </a:pPr>
            <a:fld id="{5BB4A914-BC04-47A5-A4B6-41D07942C5DD}" type="datetimeFigureOut">
              <a:rPr lang="ru-RU">
                <a:solidFill>
                  <a:prstClr val="black">
                    <a:tint val="75000"/>
                  </a:prstClr>
                </a:solidFill>
              </a:rPr>
              <a:pPr>
                <a:def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30BCB7-D4D6-47F8-8E16-A69183BA5570}"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42558974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E0DEA85C-99C0-4AD4-AF4B-22421E244EA6}" type="datetimeFigureOut">
              <a:rPr lang="ru-RU">
                <a:solidFill>
                  <a:prstClr val="black">
                    <a:tint val="75000"/>
                  </a:prstClr>
                </a:solidFill>
              </a:rPr>
              <a:pPr>
                <a:defRPr/>
              </a:pPr>
              <a:t>05.01.2019</a:t>
            </a:fld>
            <a:endParaRPr lang="ru-R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CFD3162-CD65-4C53-BD9B-95B1FECA76B1}"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10911037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04AA0AA1-A626-4FAC-974D-E904101B6AE4}" type="datetimeFigureOut">
              <a:rPr lang="ru-RU">
                <a:solidFill>
                  <a:prstClr val="black">
                    <a:tint val="75000"/>
                  </a:prstClr>
                </a:solidFill>
              </a:rPr>
              <a:pPr>
                <a:defRPr/>
              </a:pPr>
              <a:t>05.01.2019</a:t>
            </a:fld>
            <a:endParaRPr lang="ru-RU">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718F650-C644-4756-9AC1-243EC040A9E9}"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39851351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A5B71D4C-0D01-46F6-B097-3FAA0ED52873}" type="datetimeFigureOut">
              <a:rPr lang="ru-RU">
                <a:solidFill>
                  <a:prstClr val="black">
                    <a:tint val="75000"/>
                  </a:prstClr>
                </a:solidFill>
              </a:rPr>
              <a:pPr>
                <a:defRPr/>
              </a:pPr>
              <a:t>05.01.2019</a:t>
            </a:fld>
            <a:endParaRPr lang="ru-RU">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0C48C25-E1C0-4721-98A0-BB6F458960BB}"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18312806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667455-B39F-455B-B74C-AF3D89A59E25}" type="datetimeFigureOut">
              <a:rPr lang="ru-RU">
                <a:solidFill>
                  <a:prstClr val="black">
                    <a:tint val="75000"/>
                  </a:prstClr>
                </a:solidFill>
              </a:rPr>
              <a:pPr>
                <a:defRPr/>
              </a:pPr>
              <a:t>05.01.2019</a:t>
            </a:fld>
            <a:endParaRPr lang="ru-R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A4887CE-B68C-48E7-B0E7-A8B656FD67B6}"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37820268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63B04A5C-1B8C-4FBB-977C-20917DF744B9}" type="datetimeFigureOut">
              <a:rPr lang="ru-RU">
                <a:solidFill>
                  <a:prstClr val="black">
                    <a:tint val="75000"/>
                  </a:prstClr>
                </a:solidFill>
              </a:rPr>
              <a:pPr>
                <a:defRPr/>
              </a:pPr>
              <a:t>05.01.2019</a:t>
            </a:fld>
            <a:endParaRPr lang="ru-R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D1D6F67-CE2A-4866-A18F-CEE007B85D25}"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21893169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B13D3FAD-CC2D-436B-B140-141FCD7B7941}" type="datetimeFigureOut">
              <a:rPr lang="ru-RU">
                <a:solidFill>
                  <a:prstClr val="black">
                    <a:tint val="75000"/>
                  </a:prstClr>
                </a:solidFill>
              </a:rPr>
              <a:pPr>
                <a:defRPr/>
              </a:pPr>
              <a:t>05.01.2019</a:t>
            </a:fld>
            <a:endParaRPr lang="ru-R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77B0EA8-E513-4C78-A78D-BDF7EBF76F70}"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11603110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DD5585A8-923B-4B7E-9FFD-239F05F9F20D}" type="datetimeFigureOut">
              <a:rPr lang="ru-RU">
                <a:solidFill>
                  <a:prstClr val="black">
                    <a:tint val="75000"/>
                  </a:prstClr>
                </a:solidFill>
              </a:rPr>
              <a:pPr>
                <a:def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7E3995-FF4A-41C9-9CB4-E346175B734F}"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80364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t>05.01.2019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B88B1C-A235-4239-8D17-305E53D5B4EA}" type="slidenum">
              <a:rPr lang="ru-RU" smtClean="0"/>
              <a:t>‹#›</a:t>
            </a:fld>
            <a:endParaRPr lang="ru-RU"/>
          </a:p>
        </p:txBody>
      </p:sp>
    </p:spTree>
    <p:extLst>
      <p:ext uri="{BB962C8B-B14F-4D97-AF65-F5344CB8AC3E}">
        <p14:creationId xmlns:p14="http://schemas.microsoft.com/office/powerpoint/2010/main" val="7691454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B87F4BA6-BFF8-4947-AEDC-B3734F37E03B}" type="datetimeFigureOut">
              <a:rPr lang="ru-RU">
                <a:solidFill>
                  <a:prstClr val="black">
                    <a:tint val="75000"/>
                  </a:prstClr>
                </a:solidFill>
              </a:rPr>
              <a:pPr>
                <a:def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3FB9A6-0B71-4098-BCE1-32C6BECAA8D6}"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66641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B9C6722C-2A4C-49EF-B46E-AA40FD1794A5}" type="datetimeFigureOut">
              <a:rPr lang="ru-RU">
                <a:solidFill>
                  <a:prstClr val="black">
                    <a:tint val="75000"/>
                  </a:prstClr>
                </a:solidFill>
              </a:rPr>
              <a:pPr>
                <a:def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A57150-AB4E-4DB6-A4BA-F1B1F386A255}"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41875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31A29D1D-65AD-4F48-A8C8-1DE555ACD4DD}" type="datetimeFigureOut">
              <a:rPr lang="ru-RU">
                <a:solidFill>
                  <a:prstClr val="black">
                    <a:tint val="75000"/>
                  </a:prstClr>
                </a:solidFill>
              </a:rPr>
              <a:pPr>
                <a:def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3D489B-FB81-4FF8-AEE4-E33AA749DC22}"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1944908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lvl1pPr>
              <a:defRPr/>
            </a:lvl1pPr>
          </a:lstStyle>
          <a:p>
            <a:pPr>
              <a:defRPr/>
            </a:pPr>
            <a:fld id="{5BB4A914-BC04-47A5-A4B6-41D07942C5DD}" type="datetimeFigureOut">
              <a:rPr lang="ru-RU">
                <a:solidFill>
                  <a:prstClr val="black">
                    <a:tint val="75000"/>
                  </a:prstClr>
                </a:solidFill>
              </a:rPr>
              <a:pPr>
                <a:def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30BCB7-D4D6-47F8-8E16-A69183BA5570}"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1607864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E0DEA85C-99C0-4AD4-AF4B-22421E244EA6}" type="datetimeFigureOut">
              <a:rPr lang="ru-RU">
                <a:solidFill>
                  <a:prstClr val="black">
                    <a:tint val="75000"/>
                  </a:prstClr>
                </a:solidFill>
              </a:rPr>
              <a:pPr>
                <a:defRPr/>
              </a:pPr>
              <a:t>05.01.2019</a:t>
            </a:fld>
            <a:endParaRPr lang="ru-R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CFD3162-CD65-4C53-BD9B-95B1FECA76B1}"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2807194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04AA0AA1-A626-4FAC-974D-E904101B6AE4}" type="datetimeFigureOut">
              <a:rPr lang="ru-RU">
                <a:solidFill>
                  <a:prstClr val="black">
                    <a:tint val="75000"/>
                  </a:prstClr>
                </a:solidFill>
              </a:rPr>
              <a:pPr>
                <a:defRPr/>
              </a:pPr>
              <a:t>05.01.2019</a:t>
            </a:fld>
            <a:endParaRPr lang="ru-RU">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718F650-C644-4756-9AC1-243EC040A9E9}"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3127583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A5B71D4C-0D01-46F6-B097-3FAA0ED52873}" type="datetimeFigureOut">
              <a:rPr lang="ru-RU">
                <a:solidFill>
                  <a:prstClr val="black">
                    <a:tint val="75000"/>
                  </a:prstClr>
                </a:solidFill>
              </a:rPr>
              <a:pPr>
                <a:defRPr/>
              </a:pPr>
              <a:t>05.01.2019</a:t>
            </a:fld>
            <a:endParaRPr lang="ru-RU">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0C48C25-E1C0-4721-98A0-BB6F458960BB}"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3106039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667455-B39F-455B-B74C-AF3D89A59E25}" type="datetimeFigureOut">
              <a:rPr lang="ru-RU">
                <a:solidFill>
                  <a:prstClr val="black">
                    <a:tint val="75000"/>
                  </a:prstClr>
                </a:solidFill>
              </a:rPr>
              <a:pPr>
                <a:defRPr/>
              </a:pPr>
              <a:t>05.01.2019</a:t>
            </a:fld>
            <a:endParaRPr lang="ru-R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A4887CE-B68C-48E7-B0E7-A8B656FD67B6}"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3498206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63B04A5C-1B8C-4FBB-977C-20917DF744B9}" type="datetimeFigureOut">
              <a:rPr lang="ru-RU">
                <a:solidFill>
                  <a:prstClr val="black">
                    <a:tint val="75000"/>
                  </a:prstClr>
                </a:solidFill>
              </a:rPr>
              <a:pPr>
                <a:defRPr/>
              </a:pPr>
              <a:t>05.01.2019</a:t>
            </a:fld>
            <a:endParaRPr lang="ru-R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D1D6F67-CE2A-4866-A18F-CEE007B85D25}"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1689780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t>05.01.2019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B88B1C-A235-4239-8D17-305E53D5B4EA}" type="slidenum">
              <a:rPr lang="ru-RU" smtClean="0"/>
              <a:t>‹#›</a:t>
            </a:fld>
            <a:endParaRPr lang="ru-RU"/>
          </a:p>
        </p:txBody>
      </p:sp>
    </p:spTree>
    <p:extLst>
      <p:ext uri="{BB962C8B-B14F-4D97-AF65-F5344CB8AC3E}">
        <p14:creationId xmlns:p14="http://schemas.microsoft.com/office/powerpoint/2010/main" val="1538007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B13D3FAD-CC2D-436B-B140-141FCD7B7941}" type="datetimeFigureOut">
              <a:rPr lang="ru-RU">
                <a:solidFill>
                  <a:prstClr val="black">
                    <a:tint val="75000"/>
                  </a:prstClr>
                </a:solidFill>
              </a:rPr>
              <a:pPr>
                <a:defRPr/>
              </a:pPr>
              <a:t>05.01.2019</a:t>
            </a:fld>
            <a:endParaRPr lang="ru-R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77B0EA8-E513-4C78-A78D-BDF7EBF76F70}"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576508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DD5585A8-923B-4B7E-9FFD-239F05F9F20D}" type="datetimeFigureOut">
              <a:rPr lang="ru-RU">
                <a:solidFill>
                  <a:prstClr val="black">
                    <a:tint val="75000"/>
                  </a:prstClr>
                </a:solidFill>
              </a:rPr>
              <a:pPr>
                <a:def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7E3995-FF4A-41C9-9CB4-E346175B734F}"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3525264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B87F4BA6-BFF8-4947-AEDC-B3734F37E03B}" type="datetimeFigureOut">
              <a:rPr lang="ru-RU">
                <a:solidFill>
                  <a:prstClr val="black">
                    <a:tint val="75000"/>
                  </a:prstClr>
                </a:solidFill>
              </a:rPr>
              <a:pPr>
                <a:def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3FB9A6-0B71-4098-BCE1-32C6BECAA8D6}"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2216004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32316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39338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65876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23977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3342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10764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54668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B50F0B4-1D6B-4008-AB2A-45DCA1BEC264}" type="datetimeFigureOut">
              <a:rPr lang="ru-RU" smtClean="0"/>
              <a:t>05.01.2019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B88B1C-A235-4239-8D17-305E53D5B4EA}" type="slidenum">
              <a:rPr lang="ru-RU" smtClean="0"/>
              <a:t>‹#›</a:t>
            </a:fld>
            <a:endParaRPr lang="ru-RU"/>
          </a:p>
        </p:txBody>
      </p:sp>
    </p:spTree>
    <p:extLst>
      <p:ext uri="{BB962C8B-B14F-4D97-AF65-F5344CB8AC3E}">
        <p14:creationId xmlns:p14="http://schemas.microsoft.com/office/powerpoint/2010/main" val="3501138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01319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15311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244612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537862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5765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82996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54763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47882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98740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1002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B50F0B4-1D6B-4008-AB2A-45DCA1BEC264}" type="datetimeFigureOut">
              <a:rPr lang="ru-RU" smtClean="0"/>
              <a:t>05.01.2019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FB88B1C-A235-4239-8D17-305E53D5B4EA}" type="slidenum">
              <a:rPr lang="ru-RU" smtClean="0"/>
              <a:t>‹#›</a:t>
            </a:fld>
            <a:endParaRPr lang="ru-RU"/>
          </a:p>
        </p:txBody>
      </p:sp>
    </p:spTree>
    <p:extLst>
      <p:ext uri="{BB962C8B-B14F-4D97-AF65-F5344CB8AC3E}">
        <p14:creationId xmlns:p14="http://schemas.microsoft.com/office/powerpoint/2010/main" val="28400641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461490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48925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89869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22205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18544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737990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073783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81843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92934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28934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B50F0B4-1D6B-4008-AB2A-45DCA1BEC264}" type="datetimeFigureOut">
              <a:rPr lang="ru-RU" smtClean="0"/>
              <a:t>05.01.2019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FB88B1C-A235-4239-8D17-305E53D5B4EA}" type="slidenum">
              <a:rPr lang="ru-RU" smtClean="0"/>
              <a:t>‹#›</a:t>
            </a:fld>
            <a:endParaRPr lang="ru-RU"/>
          </a:p>
        </p:txBody>
      </p:sp>
    </p:spTree>
    <p:extLst>
      <p:ext uri="{BB962C8B-B14F-4D97-AF65-F5344CB8AC3E}">
        <p14:creationId xmlns:p14="http://schemas.microsoft.com/office/powerpoint/2010/main" val="13118511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15580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66765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31454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517583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803784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145590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688714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53066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537979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09724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B50F0B4-1D6B-4008-AB2A-45DCA1BEC264}" type="datetimeFigureOut">
              <a:rPr lang="ru-RU" smtClean="0"/>
              <a:t>05.01.2019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FB88B1C-A235-4239-8D17-305E53D5B4EA}" type="slidenum">
              <a:rPr lang="ru-RU" smtClean="0"/>
              <a:t>‹#›</a:t>
            </a:fld>
            <a:endParaRPr lang="ru-RU"/>
          </a:p>
        </p:txBody>
      </p:sp>
    </p:spTree>
    <p:extLst>
      <p:ext uri="{BB962C8B-B14F-4D97-AF65-F5344CB8AC3E}">
        <p14:creationId xmlns:p14="http://schemas.microsoft.com/office/powerpoint/2010/main" val="1083678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748425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1010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71840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913621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85112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492058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735735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583542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24350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6080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0F0B4-1D6B-4008-AB2A-45DCA1BEC264}" type="datetimeFigureOut">
              <a:rPr lang="ru-RU" smtClean="0"/>
              <a:t>05.01.2019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FB88B1C-A235-4239-8D17-305E53D5B4EA}" type="slidenum">
              <a:rPr lang="ru-RU" smtClean="0"/>
              <a:t>‹#›</a:t>
            </a:fld>
            <a:endParaRPr lang="ru-RU"/>
          </a:p>
        </p:txBody>
      </p:sp>
    </p:spTree>
    <p:extLst>
      <p:ext uri="{BB962C8B-B14F-4D97-AF65-F5344CB8AC3E}">
        <p14:creationId xmlns:p14="http://schemas.microsoft.com/office/powerpoint/2010/main" val="36339349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698417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21586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613365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10324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85172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906359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286230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754400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511029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8515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t>05.01.2019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FB88B1C-A235-4239-8D17-305E53D5B4EA}" type="slidenum">
              <a:rPr lang="ru-RU" smtClean="0"/>
              <a:t>‹#›</a:t>
            </a:fld>
            <a:endParaRPr lang="ru-RU"/>
          </a:p>
        </p:txBody>
      </p:sp>
    </p:spTree>
    <p:extLst>
      <p:ext uri="{BB962C8B-B14F-4D97-AF65-F5344CB8AC3E}">
        <p14:creationId xmlns:p14="http://schemas.microsoft.com/office/powerpoint/2010/main" val="4251397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566326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049611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691531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560099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01120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995521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906868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59536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899616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1877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t>05.01.2019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FB88B1C-A235-4239-8D17-305E53D5B4EA}" type="slidenum">
              <a:rPr lang="ru-RU" smtClean="0"/>
              <a:t>‹#›</a:t>
            </a:fld>
            <a:endParaRPr lang="ru-RU"/>
          </a:p>
        </p:txBody>
      </p:sp>
    </p:spTree>
    <p:extLst>
      <p:ext uri="{BB962C8B-B14F-4D97-AF65-F5344CB8AC3E}">
        <p14:creationId xmlns:p14="http://schemas.microsoft.com/office/powerpoint/2010/main" val="36212319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906076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734244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70390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707802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411649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10981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733235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213392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083373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1644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0F0B4-1D6B-4008-AB2A-45DCA1BEC264}" type="datetimeFigureOut">
              <a:rPr lang="ru-RU" smtClean="0"/>
              <a:t>05.01.2019</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88B1C-A235-4239-8D17-305E53D5B4EA}" type="slidenum">
              <a:rPr lang="ru-RU" smtClean="0"/>
              <a:t>‹#›</a:t>
            </a:fld>
            <a:endParaRPr lang="ru-RU"/>
          </a:p>
        </p:txBody>
      </p:sp>
    </p:spTree>
    <p:extLst>
      <p:ext uri="{BB962C8B-B14F-4D97-AF65-F5344CB8AC3E}">
        <p14:creationId xmlns:p14="http://schemas.microsoft.com/office/powerpoint/2010/main" val="155832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endParaRPr lang="en-US" altLang="ru-RU"/>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eaLnBrk="0" fontAlgn="base" hangingPunct="0">
              <a:spcBef>
                <a:spcPct val="0"/>
              </a:spcBef>
              <a:spcAft>
                <a:spcPct val="0"/>
              </a:spcAft>
              <a:defRPr/>
            </a:pPr>
            <a:fld id="{1CFDB6F5-EC9C-4190-9E70-B2D076C3F2C9}" type="datetimeFigureOut">
              <a:rPr kumimoji="1" lang="ru-RU">
                <a:solidFill>
                  <a:prstClr val="black">
                    <a:tint val="75000"/>
                  </a:prstClr>
                </a:solidFill>
                <a:cs typeface="Arial" panose="020B0604020202020204" pitchFamily="34" charset="0"/>
              </a:rPr>
              <a:pPr defTabSz="457200" eaLnBrk="0" fontAlgn="base" hangingPunct="0">
                <a:spcBef>
                  <a:spcPct val="0"/>
                </a:spcBef>
                <a:spcAft>
                  <a:spcPct val="0"/>
                </a:spcAft>
                <a:defRPr/>
              </a:pPr>
              <a:t>05.01.2019</a:t>
            </a:fld>
            <a:endParaRPr kumimoji="1" lang="ru-RU">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0" fontAlgn="base" hangingPunct="0">
              <a:spcBef>
                <a:spcPct val="0"/>
              </a:spcBef>
              <a:spcAft>
                <a:spcPct val="0"/>
              </a:spcAft>
              <a:defRPr/>
            </a:pPr>
            <a:endParaRPr kumimoji="1" lang="ru-RU">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defTabSz="457200" eaLnBrk="0" fontAlgn="base" hangingPunct="0">
              <a:spcBef>
                <a:spcPct val="0"/>
              </a:spcBef>
              <a:spcAft>
                <a:spcPct val="0"/>
              </a:spcAft>
              <a:defRPr/>
            </a:pPr>
            <a:fld id="{DA3C9DDF-79CF-4A5C-B2B0-2837D424015A}" type="slidenum">
              <a:rPr kumimoji="1" lang="ru-RU" altLang="ru-RU">
                <a:solidFill>
                  <a:prstClr val="black">
                    <a:tint val="75000"/>
                  </a:prstClr>
                </a:solidFill>
                <a:cs typeface="Arial" panose="020B0604020202020204" pitchFamily="34" charset="0"/>
              </a:rPr>
              <a:pPr defTabSz="457200" eaLnBrk="0" fontAlgn="base" hangingPunct="0">
                <a:spcBef>
                  <a:spcPct val="0"/>
                </a:spcBef>
                <a:spcAft>
                  <a:spcPct val="0"/>
                </a:spcAft>
                <a:defRPr/>
              </a:pPr>
              <a:t>‹#›</a:t>
            </a:fld>
            <a:endParaRPr kumimoji="1" lang="ru-RU" altLang="ru-RU">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78599191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endParaRPr lang="en-US" altLang="ru-RU"/>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eaLnBrk="0" fontAlgn="base" hangingPunct="0">
              <a:spcBef>
                <a:spcPct val="0"/>
              </a:spcBef>
              <a:spcAft>
                <a:spcPct val="0"/>
              </a:spcAft>
              <a:defRPr/>
            </a:pPr>
            <a:fld id="{1CFDB6F5-EC9C-4190-9E70-B2D076C3F2C9}" type="datetimeFigureOut">
              <a:rPr kumimoji="1" lang="ru-RU">
                <a:solidFill>
                  <a:prstClr val="black">
                    <a:tint val="75000"/>
                  </a:prstClr>
                </a:solidFill>
                <a:cs typeface="Arial" panose="020B0604020202020204" pitchFamily="34" charset="0"/>
              </a:rPr>
              <a:pPr defTabSz="457200" eaLnBrk="0" fontAlgn="base" hangingPunct="0">
                <a:spcBef>
                  <a:spcPct val="0"/>
                </a:spcBef>
                <a:spcAft>
                  <a:spcPct val="0"/>
                </a:spcAft>
                <a:defRPr/>
              </a:pPr>
              <a:t>05.01.2019</a:t>
            </a:fld>
            <a:endParaRPr kumimoji="1" lang="ru-RU">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0" fontAlgn="base" hangingPunct="0">
              <a:spcBef>
                <a:spcPct val="0"/>
              </a:spcBef>
              <a:spcAft>
                <a:spcPct val="0"/>
              </a:spcAft>
              <a:defRPr/>
            </a:pPr>
            <a:endParaRPr kumimoji="1" lang="ru-RU">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defTabSz="457200" eaLnBrk="0" fontAlgn="base" hangingPunct="0">
              <a:spcBef>
                <a:spcPct val="0"/>
              </a:spcBef>
              <a:spcAft>
                <a:spcPct val="0"/>
              </a:spcAft>
              <a:defRPr/>
            </a:pPr>
            <a:fld id="{DA3C9DDF-79CF-4A5C-B2B0-2837D424015A}" type="slidenum">
              <a:rPr kumimoji="1" lang="ru-RU" altLang="ru-RU">
                <a:solidFill>
                  <a:prstClr val="black">
                    <a:tint val="75000"/>
                  </a:prstClr>
                </a:solidFill>
                <a:cs typeface="Arial" panose="020B0604020202020204" pitchFamily="34" charset="0"/>
              </a:rPr>
              <a:pPr defTabSz="457200" eaLnBrk="0" fontAlgn="base" hangingPunct="0">
                <a:spcBef>
                  <a:spcPct val="0"/>
                </a:spcBef>
                <a:spcAft>
                  <a:spcPct val="0"/>
                </a:spcAft>
                <a:defRPr/>
              </a:pPr>
              <a:t>‹#›</a:t>
            </a:fld>
            <a:endParaRPr kumimoji="1" lang="ru-RU" altLang="ru-RU">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6214188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095843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942780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0969143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356979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5184727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9570271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0F0B4-1D6B-4008-AB2A-45DCA1BEC264}" type="datetimeFigureOut">
              <a:rPr lang="ru-RU" smtClean="0">
                <a:solidFill>
                  <a:prstClr val="black">
                    <a:tint val="75000"/>
                  </a:prstClr>
                </a:solidFill>
              </a:rPr>
              <a:pPr/>
              <a:t>05.01.2019</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88B1C-A235-4239-8D17-305E53D5B4E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5836177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jpe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5.xml"/><Relationship Id="rId5" Type="http://schemas.openxmlformats.org/officeDocument/2006/relationships/image" Target="../media/image44.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44.png"/><Relationship Id="rId2" Type="http://schemas.openxmlformats.org/officeDocument/2006/relationships/image" Target="../media/image56.png"/><Relationship Id="rId1" Type="http://schemas.openxmlformats.org/officeDocument/2006/relationships/slideLayout" Target="../slideLayouts/slideLayout5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67.xml"/><Relationship Id="rId6" Type="http://schemas.openxmlformats.org/officeDocument/2006/relationships/image" Target="../media/image44.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png"/><Relationship Id="rId1" Type="http://schemas.openxmlformats.org/officeDocument/2006/relationships/slideLayout" Target="../slideLayouts/slideLayout78.xml"/><Relationship Id="rId6" Type="http://schemas.openxmlformats.org/officeDocument/2006/relationships/image" Target="../media/image44.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tiff"/><Relationship Id="rId1" Type="http://schemas.openxmlformats.org/officeDocument/2006/relationships/slideLayout" Target="../slideLayouts/slideLayout89.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1.png"/><Relationship Id="rId7" Type="http://schemas.openxmlformats.org/officeDocument/2006/relationships/image" Target="../media/image9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1.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jpeg"/></Relationships>
</file>

<file path=ppt/slides/_rels/slide2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 Id="rId5" Type="http://schemas.openxmlformats.org/officeDocument/2006/relationships/image" Target="../media/image105.jpe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eg"/><Relationship Id="rId1" Type="http://schemas.openxmlformats.org/officeDocument/2006/relationships/slideLayout" Target="../slideLayouts/slideLayout1.xml"/><Relationship Id="rId5" Type="http://schemas.openxmlformats.org/officeDocument/2006/relationships/image" Target="../media/image108.jpe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9.jpe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2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xml"/><Relationship Id="rId5" Type="http://schemas.openxmlformats.org/officeDocument/2006/relationships/image" Target="../media/image113.jpe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1.xml"/><Relationship Id="rId5" Type="http://schemas.openxmlformats.org/officeDocument/2006/relationships/image" Target="../media/image116.jpe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xml"/><Relationship Id="rId5" Type="http://schemas.openxmlformats.org/officeDocument/2006/relationships/image" Target="../media/image120.jpeg"/><Relationship Id="rId4" Type="http://schemas.openxmlformats.org/officeDocument/2006/relationships/image" Target="../media/image119.png"/></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 Id="rId4" Type="http://schemas.openxmlformats.org/officeDocument/2006/relationships/image" Target="../media/image123.jpeg"/></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4.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 Id="rId4" Type="http://schemas.openxmlformats.org/officeDocument/2006/relationships/image" Target="../media/image127.jpeg"/></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 Id="rId5" Type="http://schemas.openxmlformats.org/officeDocument/2006/relationships/image" Target="../media/image105.jpeg"/><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xml"/><Relationship Id="rId4" Type="http://schemas.openxmlformats.org/officeDocument/2006/relationships/image" Target="../media/image133.jpeg"/></Relationships>
</file>

<file path=ppt/slides/_rels/slide33.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13.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png"/></Relationships>
</file>

<file path=ppt/slides/_rels/slide34.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png"/><Relationship Id="rId1" Type="http://schemas.openxmlformats.org/officeDocument/2006/relationships/slideLayout" Target="../slideLayouts/slideLayout1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35.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jpeg"/><Relationship Id="rId1" Type="http://schemas.openxmlformats.org/officeDocument/2006/relationships/slideLayout" Target="../slideLayouts/slideLayout12.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jpeg"/></Relationships>
</file>

<file path=ppt/slides/_rels/slide3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2.xml"/><Relationship Id="rId6" Type="http://schemas.openxmlformats.org/officeDocument/2006/relationships/image" Target="../media/image157.jpeg"/><Relationship Id="rId5" Type="http://schemas.openxmlformats.org/officeDocument/2006/relationships/image" Target="../media/image156.png"/><Relationship Id="rId4" Type="http://schemas.openxmlformats.org/officeDocument/2006/relationships/image" Target="../media/image155.png"/></Relationships>
</file>

<file path=ppt/slides/_rels/slide37.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jpeg"/><Relationship Id="rId2" Type="http://schemas.openxmlformats.org/officeDocument/2006/relationships/image" Target="../media/image158.png"/><Relationship Id="rId1" Type="http://schemas.openxmlformats.org/officeDocument/2006/relationships/slideLayout" Target="../slideLayouts/slideLayout1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38.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13.xml"/><Relationship Id="rId6" Type="http://schemas.openxmlformats.org/officeDocument/2006/relationships/image" Target="../media/image168.png"/><Relationship Id="rId5" Type="http://schemas.openxmlformats.org/officeDocument/2006/relationships/image" Target="../media/image167.png"/><Relationship Id="rId10" Type="http://schemas.openxmlformats.org/officeDocument/2006/relationships/image" Target="../media/image171.jpeg"/><Relationship Id="rId4" Type="http://schemas.openxmlformats.org/officeDocument/2006/relationships/image" Target="../media/image166.png"/><Relationship Id="rId9"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173.jpg"/><Relationship Id="rId7" Type="http://schemas.openxmlformats.org/officeDocument/2006/relationships/image" Target="../media/image177.jpeg"/><Relationship Id="rId2" Type="http://schemas.openxmlformats.org/officeDocument/2006/relationships/image" Target="../media/image172.jpg"/><Relationship Id="rId1" Type="http://schemas.openxmlformats.org/officeDocument/2006/relationships/slideLayout" Target="../slideLayouts/slideLayout13.xml"/><Relationship Id="rId6" Type="http://schemas.openxmlformats.org/officeDocument/2006/relationships/image" Target="../media/image176.png"/><Relationship Id="rId5" Type="http://schemas.openxmlformats.org/officeDocument/2006/relationships/image" Target="../media/image175.jpg"/><Relationship Id="rId4" Type="http://schemas.openxmlformats.org/officeDocument/2006/relationships/image" Target="../media/image174.jpg"/></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jpg"/><Relationship Id="rId7" Type="http://schemas.openxmlformats.org/officeDocument/2006/relationships/image" Target="../media/image183.png"/><Relationship Id="rId2" Type="http://schemas.openxmlformats.org/officeDocument/2006/relationships/image" Target="../media/image178.JPG"/><Relationship Id="rId1" Type="http://schemas.openxmlformats.org/officeDocument/2006/relationships/slideLayout" Target="../slideLayouts/slideLayout13.xml"/><Relationship Id="rId6" Type="http://schemas.openxmlformats.org/officeDocument/2006/relationships/image" Target="../media/image182.jpeg"/><Relationship Id="rId5" Type="http://schemas.openxmlformats.org/officeDocument/2006/relationships/image" Target="../media/image181.jpg"/><Relationship Id="rId4" Type="http://schemas.openxmlformats.org/officeDocument/2006/relationships/image" Target="../media/image180.jpeg"/></Relationships>
</file>

<file path=ppt/slides/_rels/slide4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eg"/><Relationship Id="rId1" Type="http://schemas.openxmlformats.org/officeDocument/2006/relationships/slideLayout" Target="../slideLayouts/slideLayout13.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jpg"/></Relationships>
</file>

<file path=ppt/slides/_rels/slide4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rQ7BWbHLpqw" TargetMode="External"/><Relationship Id="rId7" Type="http://schemas.openxmlformats.org/officeDocument/2006/relationships/image" Target="../media/image37.jpeg"/><Relationship Id="rId2" Type="http://schemas.openxmlformats.org/officeDocument/2006/relationships/hyperlink" Target="https://www.youtube.com/watch?v=KHi51S9HM7Q&amp;feature=youtu.be" TargetMode="Externa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hyperlink" Target="https://www.youtube.com/watch?v=fx1OMFcHsOs" TargetMode="External"/><Relationship Id="rId4" Type="http://schemas.openxmlformats.org/officeDocument/2006/relationships/hyperlink" Target="https://www.youtube.com/watch?v=SIVflv8em8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4.x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6149249"/>
            <a:ext cx="9144000" cy="584775"/>
          </a:xfrm>
          <a:prstGeom prst="rect">
            <a:avLst/>
          </a:prstGeom>
          <a:noFill/>
        </p:spPr>
        <p:txBody>
          <a:bodyPr wrap="square" rtlCol="0">
            <a:spAutoFit/>
          </a:bodyPr>
          <a:lstStyle/>
          <a:p>
            <a:pPr algn="ctr"/>
            <a:r>
              <a:rPr lang="ru-RU" sz="3200" b="1" dirty="0">
                <a:solidFill>
                  <a:srgbClr val="FF0000"/>
                </a:solidFill>
              </a:rPr>
              <a:t>ПОРТФОЛИО РЕЖИССЕРА МЕРОПРИЯТИЙ</a:t>
            </a:r>
          </a:p>
        </p:txBody>
      </p:sp>
      <p:pic>
        <p:nvPicPr>
          <p:cNvPr id="29" name="Рисунок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207" y="1718087"/>
            <a:ext cx="609685" cy="609685"/>
          </a:xfrm>
          <a:prstGeom prst="rect">
            <a:avLst/>
          </a:prstGeom>
        </p:spPr>
      </p:pic>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51577" y="2327772"/>
            <a:ext cx="419872" cy="401617"/>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9558" y="1818559"/>
            <a:ext cx="415057" cy="415057"/>
          </a:xfrm>
          <a:prstGeom prst="rect">
            <a:avLst/>
          </a:prstGeom>
        </p:spPr>
      </p:pic>
      <p:pic>
        <p:nvPicPr>
          <p:cNvPr id="17" name="Рисунок 16"/>
          <p:cNvPicPr>
            <a:picLocks noChangeAspect="1"/>
          </p:cNvPicPr>
          <p:nvPr/>
        </p:nvPicPr>
        <p:blipFill>
          <a:blip r:embed="rId5"/>
          <a:stretch>
            <a:fillRect/>
          </a:stretch>
        </p:blipFill>
        <p:spPr>
          <a:xfrm flipH="1">
            <a:off x="6703330" y="1370062"/>
            <a:ext cx="233440" cy="237397"/>
          </a:xfrm>
          <a:prstGeom prst="rect">
            <a:avLst/>
          </a:prstGeom>
        </p:spPr>
      </p:pic>
      <p:pic>
        <p:nvPicPr>
          <p:cNvPr id="35" name="Рисунок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0776" y="2282049"/>
            <a:ext cx="368181" cy="368181"/>
          </a:xfrm>
          <a:prstGeom prst="rect">
            <a:avLst/>
          </a:prstGeom>
        </p:spPr>
      </p:pic>
      <p:pic>
        <p:nvPicPr>
          <p:cNvPr id="1027" name="Picture 3" descr="C:\Users\02022016\Desktop\kozeeva_osen2_1925.jpg"/>
          <p:cNvPicPr>
            <a:picLocks noChangeAspect="1" noChangeArrowheads="1"/>
          </p:cNvPicPr>
          <p:nvPr/>
        </p:nvPicPr>
        <p:blipFill rotWithShape="1">
          <a:blip r:embed="rId7">
            <a:extLst>
              <a:ext uri="{28A0092B-C50C-407E-A947-70E740481C1C}">
                <a14:useLocalDpi xmlns:a14="http://schemas.microsoft.com/office/drawing/2010/main" val="0"/>
              </a:ext>
            </a:extLst>
          </a:blip>
          <a:srcRect l="-2580" t="5666" r="860" b="8763"/>
          <a:stretch/>
        </p:blipFill>
        <p:spPr bwMode="auto">
          <a:xfrm>
            <a:off x="-157316" y="399500"/>
            <a:ext cx="9301316" cy="5868500"/>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8838" y="1479488"/>
            <a:ext cx="305707" cy="305707"/>
          </a:xfrm>
          <a:prstGeom prst="rect">
            <a:avLst/>
          </a:prstGeom>
        </p:spPr>
      </p:pic>
      <p:pic>
        <p:nvPicPr>
          <p:cNvPr id="30" name="Рисунок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2179" y="1290592"/>
            <a:ext cx="341749" cy="341749"/>
          </a:xfrm>
          <a:prstGeom prst="rect">
            <a:avLst/>
          </a:prstGeom>
        </p:spPr>
      </p:pic>
      <p:pic>
        <p:nvPicPr>
          <p:cNvPr id="3" name="Рисунок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93161" y="2783763"/>
            <a:ext cx="336704" cy="336704"/>
          </a:xfrm>
          <a:prstGeom prst="rect">
            <a:avLst/>
          </a:prstGeom>
        </p:spPr>
      </p:pic>
      <p:pic>
        <p:nvPicPr>
          <p:cNvPr id="9" name="Рисунок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27995" y="1464005"/>
            <a:ext cx="286907" cy="286907"/>
          </a:xfrm>
          <a:prstGeom prst="rect">
            <a:avLst/>
          </a:prstGeom>
        </p:spPr>
      </p:pic>
      <p:pic>
        <p:nvPicPr>
          <p:cNvPr id="21" name="Рисунок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23928" y="2045401"/>
            <a:ext cx="367227" cy="367227"/>
          </a:xfrm>
          <a:prstGeom prst="rect">
            <a:avLst/>
          </a:prstGeom>
        </p:spPr>
      </p:pic>
      <p:pic>
        <p:nvPicPr>
          <p:cNvPr id="19" name="Рисунок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13165" y="2018112"/>
            <a:ext cx="296695" cy="290131"/>
          </a:xfrm>
          <a:prstGeom prst="rect">
            <a:avLst/>
          </a:prstGeom>
        </p:spPr>
      </p:pic>
      <p:pic>
        <p:nvPicPr>
          <p:cNvPr id="15" name="Рисунок 14"/>
          <p:cNvPicPr>
            <a:picLocks noChangeAspect="1"/>
          </p:cNvPicPr>
          <p:nvPr/>
        </p:nvPicPr>
        <p:blipFill>
          <a:blip r:embed="rId14"/>
          <a:stretch>
            <a:fillRect/>
          </a:stretch>
        </p:blipFill>
        <p:spPr>
          <a:xfrm>
            <a:off x="5723323" y="2393206"/>
            <a:ext cx="286537" cy="286537"/>
          </a:xfrm>
          <a:prstGeom prst="rect">
            <a:avLst/>
          </a:prstGeom>
        </p:spPr>
      </p:pic>
      <p:pic>
        <p:nvPicPr>
          <p:cNvPr id="14" name="Рисунок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515207" y="1347571"/>
            <a:ext cx="232867" cy="232867"/>
          </a:xfrm>
          <a:prstGeom prst="rect">
            <a:avLst/>
          </a:prstGeom>
        </p:spPr>
      </p:pic>
      <p:pic>
        <p:nvPicPr>
          <p:cNvPr id="31" name="Рисунок 30"/>
          <p:cNvPicPr>
            <a:picLocks noChangeAspect="1"/>
          </p:cNvPicPr>
          <p:nvPr/>
        </p:nvPicPr>
        <p:blipFill>
          <a:blip r:embed="rId16"/>
          <a:stretch>
            <a:fillRect/>
          </a:stretch>
        </p:blipFill>
        <p:spPr>
          <a:xfrm>
            <a:off x="6214902" y="1940998"/>
            <a:ext cx="243861" cy="243861"/>
          </a:xfrm>
          <a:prstGeom prst="rect">
            <a:avLst/>
          </a:prstGeom>
        </p:spPr>
      </p:pic>
      <p:pic>
        <p:nvPicPr>
          <p:cNvPr id="28" name="Рисунок 2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37086" y="2656898"/>
            <a:ext cx="217839" cy="233745"/>
          </a:xfrm>
          <a:prstGeom prst="rect">
            <a:avLst/>
          </a:prstGeom>
        </p:spPr>
      </p:pic>
      <p:pic>
        <p:nvPicPr>
          <p:cNvPr id="4" name="Рисунок 3"/>
          <p:cNvPicPr>
            <a:picLocks noChangeAspect="1"/>
          </p:cNvPicPr>
          <p:nvPr/>
        </p:nvPicPr>
        <p:blipFill>
          <a:blip r:embed="rId18"/>
          <a:stretch>
            <a:fillRect/>
          </a:stretch>
        </p:blipFill>
        <p:spPr>
          <a:xfrm>
            <a:off x="6163286" y="2412628"/>
            <a:ext cx="347091" cy="352974"/>
          </a:xfrm>
          <a:prstGeom prst="rect">
            <a:avLst/>
          </a:prstGeom>
        </p:spPr>
      </p:pic>
      <p:pic>
        <p:nvPicPr>
          <p:cNvPr id="8" name="Рисунок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09074" y="2090230"/>
            <a:ext cx="348170" cy="348170"/>
          </a:xfrm>
          <a:prstGeom prst="rect">
            <a:avLst/>
          </a:prstGeom>
        </p:spPr>
      </p:pic>
      <p:pic>
        <p:nvPicPr>
          <p:cNvPr id="25" name="Рисунок 2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86999" y="2031214"/>
            <a:ext cx="289281" cy="263925"/>
          </a:xfrm>
          <a:prstGeom prst="rect">
            <a:avLst/>
          </a:prstGeom>
        </p:spPr>
      </p:pic>
      <p:pic>
        <p:nvPicPr>
          <p:cNvPr id="27" name="Рисунок 2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9525864">
            <a:off x="7573955" y="2247460"/>
            <a:ext cx="250765" cy="238968"/>
          </a:xfrm>
          <a:prstGeom prst="rect">
            <a:avLst/>
          </a:prstGeom>
        </p:spPr>
      </p:pic>
      <p:pic>
        <p:nvPicPr>
          <p:cNvPr id="5" name="Рисунок 4"/>
          <p:cNvPicPr>
            <a:picLocks noChangeAspect="1"/>
          </p:cNvPicPr>
          <p:nvPr/>
        </p:nvPicPr>
        <p:blipFill>
          <a:blip r:embed="rId22"/>
          <a:stretch>
            <a:fillRect/>
          </a:stretch>
        </p:blipFill>
        <p:spPr>
          <a:xfrm>
            <a:off x="6670415" y="1691066"/>
            <a:ext cx="218482" cy="218482"/>
          </a:xfrm>
          <a:prstGeom prst="rect">
            <a:avLst/>
          </a:prstGeom>
        </p:spPr>
      </p:pic>
      <p:pic>
        <p:nvPicPr>
          <p:cNvPr id="24" name="Рисунок 23"/>
          <p:cNvPicPr>
            <a:picLocks noChangeAspect="1"/>
          </p:cNvPicPr>
          <p:nvPr/>
        </p:nvPicPr>
        <p:blipFill>
          <a:blip r:embed="rId23"/>
          <a:stretch>
            <a:fillRect/>
          </a:stretch>
        </p:blipFill>
        <p:spPr>
          <a:xfrm>
            <a:off x="7042362" y="2335546"/>
            <a:ext cx="321352" cy="321352"/>
          </a:xfrm>
          <a:prstGeom prst="rect">
            <a:avLst/>
          </a:prstGeom>
        </p:spPr>
      </p:pic>
      <p:pic>
        <p:nvPicPr>
          <p:cNvPr id="18" name="Рисунок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18011" y="1715580"/>
            <a:ext cx="345275" cy="345275"/>
          </a:xfrm>
          <a:prstGeom prst="rect">
            <a:avLst/>
          </a:prstGeom>
        </p:spPr>
      </p:pic>
      <p:pic>
        <p:nvPicPr>
          <p:cNvPr id="13" name="Рисунок 1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005954" y="2613257"/>
            <a:ext cx="217840" cy="217840"/>
          </a:xfrm>
          <a:prstGeom prst="rect">
            <a:avLst/>
          </a:prstGeom>
        </p:spPr>
      </p:pic>
      <p:pic>
        <p:nvPicPr>
          <p:cNvPr id="22" name="Рисунок 2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563476" y="2447251"/>
            <a:ext cx="244925" cy="244925"/>
          </a:xfrm>
          <a:prstGeom prst="rect">
            <a:avLst/>
          </a:prstGeom>
        </p:spPr>
      </p:pic>
      <p:pic>
        <p:nvPicPr>
          <p:cNvPr id="16" name="Рисунок 15"/>
          <p:cNvPicPr>
            <a:picLocks noChangeAspect="1"/>
          </p:cNvPicPr>
          <p:nvPr/>
        </p:nvPicPr>
        <p:blipFill>
          <a:blip r:embed="rId14"/>
          <a:stretch>
            <a:fillRect/>
          </a:stretch>
        </p:blipFill>
        <p:spPr>
          <a:xfrm>
            <a:off x="7001513" y="1670400"/>
            <a:ext cx="367227" cy="367227"/>
          </a:xfrm>
          <a:prstGeom prst="rect">
            <a:avLst/>
          </a:prstGeom>
        </p:spPr>
      </p:pic>
      <p:pic>
        <p:nvPicPr>
          <p:cNvPr id="33" name="Рисунок 32"/>
          <p:cNvPicPr>
            <a:picLocks noChangeAspect="1"/>
          </p:cNvPicPr>
          <p:nvPr/>
        </p:nvPicPr>
        <p:blipFill>
          <a:blip r:embed="rId26"/>
          <a:stretch>
            <a:fillRect/>
          </a:stretch>
        </p:blipFill>
        <p:spPr>
          <a:xfrm>
            <a:off x="6048154" y="2213691"/>
            <a:ext cx="230263" cy="225658"/>
          </a:xfrm>
          <a:prstGeom prst="rect">
            <a:avLst/>
          </a:prstGeom>
        </p:spPr>
      </p:pic>
    </p:spTree>
    <p:extLst>
      <p:ext uri="{BB962C8B-B14F-4D97-AF65-F5344CB8AC3E}">
        <p14:creationId xmlns:p14="http://schemas.microsoft.com/office/powerpoint/2010/main" val="239144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5026" y="784367"/>
            <a:ext cx="4180484" cy="2786989"/>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295" y="3750452"/>
            <a:ext cx="4053818" cy="2702545"/>
          </a:xfrm>
          <a:prstGeom prst="rect">
            <a:avLst/>
          </a:prstGeom>
        </p:spPr>
      </p:pic>
      <p:pic>
        <p:nvPicPr>
          <p:cNvPr id="5" name="Рисунок 4"/>
          <p:cNvPicPr>
            <a:picLocks noChangeAspect="1"/>
          </p:cNvPicPr>
          <p:nvPr/>
        </p:nvPicPr>
        <p:blipFill>
          <a:blip r:embed="rId4"/>
          <a:stretch>
            <a:fillRect/>
          </a:stretch>
        </p:blipFill>
        <p:spPr>
          <a:xfrm>
            <a:off x="436295" y="870852"/>
            <a:ext cx="4053818" cy="2700504"/>
          </a:xfrm>
          <a:prstGeom prst="rect">
            <a:avLst/>
          </a:prstGeom>
        </p:spPr>
      </p:pic>
      <p:pic>
        <p:nvPicPr>
          <p:cNvPr id="7" name="Рисунок 6"/>
          <p:cNvPicPr>
            <a:picLocks noChangeAspect="1"/>
          </p:cNvPicPr>
          <p:nvPr/>
        </p:nvPicPr>
        <p:blipFill>
          <a:blip r:embed="rId5"/>
          <a:stretch>
            <a:fillRect/>
          </a:stretch>
        </p:blipFill>
        <p:spPr>
          <a:xfrm>
            <a:off x="4595026" y="3668113"/>
            <a:ext cx="4180484" cy="2784884"/>
          </a:xfrm>
          <a:prstGeom prst="rect">
            <a:avLst/>
          </a:prstGeom>
        </p:spPr>
      </p:pic>
      <p:pic>
        <p:nvPicPr>
          <p:cNvPr id="2" name="Рисунок 1">
            <a:extLst>
              <a:ext uri="{FF2B5EF4-FFF2-40B4-BE49-F238E27FC236}">
                <a16:creationId xmlns:a16="http://schemas.microsoft.com/office/drawing/2014/main" id="{1DAD5AF5-19C3-41B0-8CC0-B9F29F87070B}"/>
              </a:ext>
            </a:extLst>
          </p:cNvPr>
          <p:cNvPicPr>
            <a:picLocks noChangeAspect="1"/>
          </p:cNvPicPr>
          <p:nvPr/>
        </p:nvPicPr>
        <p:blipFill>
          <a:blip r:embed="rId6"/>
          <a:stretch>
            <a:fillRect/>
          </a:stretch>
        </p:blipFill>
        <p:spPr>
          <a:xfrm>
            <a:off x="521135" y="139656"/>
            <a:ext cx="666641" cy="644711"/>
          </a:xfrm>
          <a:prstGeom prst="rect">
            <a:avLst/>
          </a:prstGeom>
        </p:spPr>
      </p:pic>
    </p:spTree>
    <p:extLst>
      <p:ext uri="{BB962C8B-B14F-4D97-AF65-F5344CB8AC3E}">
        <p14:creationId xmlns:p14="http://schemas.microsoft.com/office/powerpoint/2010/main" val="1409753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135" y="939467"/>
            <a:ext cx="3706715" cy="2471143"/>
          </a:xfrm>
          <a:prstGeom prst="rect">
            <a:avLst/>
          </a:prstGeom>
        </p:spPr>
      </p:pic>
      <p:pic>
        <p:nvPicPr>
          <p:cNvPr id="6" name="Рисунок 5"/>
          <p:cNvPicPr>
            <a:picLocks noChangeAspect="1"/>
          </p:cNvPicPr>
          <p:nvPr/>
        </p:nvPicPr>
        <p:blipFill>
          <a:blip r:embed="rId3"/>
          <a:stretch>
            <a:fillRect/>
          </a:stretch>
        </p:blipFill>
        <p:spPr>
          <a:xfrm>
            <a:off x="1154135" y="3724438"/>
            <a:ext cx="3472456" cy="2312811"/>
          </a:xfrm>
          <a:prstGeom prst="rect">
            <a:avLst/>
          </a:prstGeom>
        </p:spPr>
      </p:pic>
      <p:pic>
        <p:nvPicPr>
          <p:cNvPr id="8" name="Рисунок 7"/>
          <p:cNvPicPr>
            <a:picLocks noChangeAspect="1"/>
          </p:cNvPicPr>
          <p:nvPr/>
        </p:nvPicPr>
        <p:blipFill>
          <a:blip r:embed="rId4"/>
          <a:stretch>
            <a:fillRect/>
          </a:stretch>
        </p:blipFill>
        <p:spPr>
          <a:xfrm>
            <a:off x="5090615" y="686292"/>
            <a:ext cx="3630305" cy="5448636"/>
          </a:xfrm>
          <a:prstGeom prst="rect">
            <a:avLst/>
          </a:prstGeom>
        </p:spPr>
      </p:pic>
      <p:pic>
        <p:nvPicPr>
          <p:cNvPr id="2" name="Рисунок 1">
            <a:extLst>
              <a:ext uri="{FF2B5EF4-FFF2-40B4-BE49-F238E27FC236}">
                <a16:creationId xmlns:a16="http://schemas.microsoft.com/office/drawing/2014/main" id="{83AEEC7D-ADA0-48EA-BBC6-93039BDCEAA3}"/>
              </a:ext>
            </a:extLst>
          </p:cNvPr>
          <p:cNvPicPr>
            <a:picLocks noChangeAspect="1"/>
          </p:cNvPicPr>
          <p:nvPr/>
        </p:nvPicPr>
        <p:blipFill>
          <a:blip r:embed="rId5"/>
          <a:stretch>
            <a:fillRect/>
          </a:stretch>
        </p:blipFill>
        <p:spPr>
          <a:xfrm>
            <a:off x="1154135" y="270437"/>
            <a:ext cx="734567" cy="710404"/>
          </a:xfrm>
          <a:prstGeom prst="rect">
            <a:avLst/>
          </a:prstGeom>
        </p:spPr>
      </p:pic>
    </p:spTree>
    <p:extLst>
      <p:ext uri="{BB962C8B-B14F-4D97-AF65-F5344CB8AC3E}">
        <p14:creationId xmlns:p14="http://schemas.microsoft.com/office/powerpoint/2010/main" val="1577974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786439" y="4088642"/>
            <a:ext cx="3949321" cy="2632881"/>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900" y="1366718"/>
            <a:ext cx="3752552" cy="2501701"/>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900" y="3985146"/>
            <a:ext cx="3752552" cy="2501701"/>
          </a:xfrm>
          <a:prstGeom prst="rect">
            <a:avLst/>
          </a:prstGeom>
        </p:spPr>
      </p:pic>
      <p:pic>
        <p:nvPicPr>
          <p:cNvPr id="8" name="Рисунок 7"/>
          <p:cNvPicPr>
            <a:picLocks noChangeAspect="1"/>
          </p:cNvPicPr>
          <p:nvPr/>
        </p:nvPicPr>
        <p:blipFill>
          <a:blip r:embed="rId5"/>
          <a:stretch>
            <a:fillRect/>
          </a:stretch>
        </p:blipFill>
        <p:spPr>
          <a:xfrm>
            <a:off x="2761099" y="1379148"/>
            <a:ext cx="1656497" cy="2489271"/>
          </a:xfrm>
          <a:prstGeom prst="rect">
            <a:avLst/>
          </a:prstGeom>
        </p:spPr>
      </p:pic>
      <p:pic>
        <p:nvPicPr>
          <p:cNvPr id="9" name="Рисунок 8"/>
          <p:cNvPicPr>
            <a:picLocks noChangeAspect="1"/>
          </p:cNvPicPr>
          <p:nvPr/>
        </p:nvPicPr>
        <p:blipFill>
          <a:blip r:embed="rId6"/>
          <a:stretch>
            <a:fillRect/>
          </a:stretch>
        </p:blipFill>
        <p:spPr>
          <a:xfrm>
            <a:off x="917773" y="1388481"/>
            <a:ext cx="1661022" cy="2489271"/>
          </a:xfrm>
          <a:prstGeom prst="rect">
            <a:avLst/>
          </a:prstGeom>
        </p:spPr>
      </p:pic>
      <p:pic>
        <p:nvPicPr>
          <p:cNvPr id="2" name="Рисунок 1">
            <a:extLst>
              <a:ext uri="{FF2B5EF4-FFF2-40B4-BE49-F238E27FC236}">
                <a16:creationId xmlns:a16="http://schemas.microsoft.com/office/drawing/2014/main" id="{28B3B6B6-9D32-4889-AC0C-CFFE00164285}"/>
              </a:ext>
            </a:extLst>
          </p:cNvPr>
          <p:cNvPicPr>
            <a:picLocks noChangeAspect="1"/>
          </p:cNvPicPr>
          <p:nvPr/>
        </p:nvPicPr>
        <p:blipFill>
          <a:blip r:embed="rId7"/>
          <a:stretch>
            <a:fillRect/>
          </a:stretch>
        </p:blipFill>
        <p:spPr>
          <a:xfrm>
            <a:off x="930777" y="281401"/>
            <a:ext cx="926672" cy="896190"/>
          </a:xfrm>
          <a:prstGeom prst="rect">
            <a:avLst/>
          </a:prstGeom>
        </p:spPr>
      </p:pic>
    </p:spTree>
    <p:extLst>
      <p:ext uri="{BB962C8B-B14F-4D97-AF65-F5344CB8AC3E}">
        <p14:creationId xmlns:p14="http://schemas.microsoft.com/office/powerpoint/2010/main" val="3089802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2868" y="341193"/>
            <a:ext cx="3746312" cy="2497541"/>
          </a:xfrm>
          <a:prstGeom prst="rect">
            <a:avLst/>
          </a:prstGeom>
        </p:spPr>
      </p:pic>
      <p:pic>
        <p:nvPicPr>
          <p:cNvPr id="6" name="Рисунок 5"/>
          <p:cNvPicPr>
            <a:picLocks noChangeAspect="1"/>
          </p:cNvPicPr>
          <p:nvPr/>
        </p:nvPicPr>
        <p:blipFill>
          <a:blip r:embed="rId3"/>
          <a:stretch>
            <a:fillRect/>
          </a:stretch>
        </p:blipFill>
        <p:spPr>
          <a:xfrm>
            <a:off x="473963" y="614148"/>
            <a:ext cx="3516302" cy="2344201"/>
          </a:xfrm>
          <a:prstGeom prst="rect">
            <a:avLst/>
          </a:prstGeom>
        </p:spPr>
      </p:pic>
      <p:pic>
        <p:nvPicPr>
          <p:cNvPr id="7" name="Рисунок 6"/>
          <p:cNvPicPr>
            <a:picLocks noChangeAspect="1"/>
          </p:cNvPicPr>
          <p:nvPr/>
        </p:nvPicPr>
        <p:blipFill>
          <a:blip r:embed="rId4"/>
          <a:stretch>
            <a:fillRect/>
          </a:stretch>
        </p:blipFill>
        <p:spPr>
          <a:xfrm>
            <a:off x="648560" y="3507548"/>
            <a:ext cx="3779848" cy="2517866"/>
          </a:xfrm>
          <a:prstGeom prst="rect">
            <a:avLst/>
          </a:prstGeom>
        </p:spPr>
      </p:pic>
      <p:pic>
        <p:nvPicPr>
          <p:cNvPr id="9" name="Рисунок 8"/>
          <p:cNvPicPr>
            <a:picLocks noChangeAspect="1"/>
          </p:cNvPicPr>
          <p:nvPr/>
        </p:nvPicPr>
        <p:blipFill>
          <a:blip r:embed="rId5"/>
          <a:stretch>
            <a:fillRect/>
          </a:stretch>
        </p:blipFill>
        <p:spPr>
          <a:xfrm>
            <a:off x="4663029" y="3316406"/>
            <a:ext cx="3845498" cy="2563666"/>
          </a:xfrm>
          <a:prstGeom prst="rect">
            <a:avLst/>
          </a:prstGeom>
        </p:spPr>
      </p:pic>
      <p:pic>
        <p:nvPicPr>
          <p:cNvPr id="2" name="Рисунок 1">
            <a:extLst>
              <a:ext uri="{FF2B5EF4-FFF2-40B4-BE49-F238E27FC236}">
                <a16:creationId xmlns:a16="http://schemas.microsoft.com/office/drawing/2014/main" id="{302C1B4A-4C8D-4A77-B2F1-80AA863ED6F4}"/>
              </a:ext>
            </a:extLst>
          </p:cNvPr>
          <p:cNvPicPr>
            <a:picLocks noChangeAspect="1"/>
          </p:cNvPicPr>
          <p:nvPr/>
        </p:nvPicPr>
        <p:blipFill>
          <a:blip r:embed="rId6"/>
          <a:stretch>
            <a:fillRect/>
          </a:stretch>
        </p:blipFill>
        <p:spPr>
          <a:xfrm>
            <a:off x="4028014" y="2773598"/>
            <a:ext cx="926672" cy="896190"/>
          </a:xfrm>
          <a:prstGeom prst="rect">
            <a:avLst/>
          </a:prstGeom>
        </p:spPr>
      </p:pic>
    </p:spTree>
    <p:extLst>
      <p:ext uri="{BB962C8B-B14F-4D97-AF65-F5344CB8AC3E}">
        <p14:creationId xmlns:p14="http://schemas.microsoft.com/office/powerpoint/2010/main" val="1363138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362960" y="3903261"/>
            <a:ext cx="4432111" cy="2954740"/>
          </a:xfrm>
          <a:prstGeom prst="rect">
            <a:avLst/>
          </a:prstGeom>
        </p:spPr>
      </p:pic>
      <p:pic>
        <p:nvPicPr>
          <p:cNvPr id="7" name="Изображение 6"/>
          <p:cNvPicPr>
            <a:picLocks noChangeAspect="1"/>
          </p:cNvPicPr>
          <p:nvPr/>
        </p:nvPicPr>
        <p:blipFill>
          <a:blip r:embed="rId3"/>
          <a:stretch>
            <a:fillRect/>
          </a:stretch>
        </p:blipFill>
        <p:spPr>
          <a:xfrm>
            <a:off x="4471398" y="3730630"/>
            <a:ext cx="4435313" cy="2956876"/>
          </a:xfrm>
          <a:prstGeom prst="rect">
            <a:avLst/>
          </a:prstGeom>
        </p:spPr>
      </p:pic>
      <p:pic>
        <p:nvPicPr>
          <p:cNvPr id="4" name="Рисунок 3"/>
          <p:cNvPicPr>
            <a:picLocks noChangeAspect="1"/>
          </p:cNvPicPr>
          <p:nvPr/>
        </p:nvPicPr>
        <p:blipFill>
          <a:blip r:embed="rId4"/>
          <a:stretch>
            <a:fillRect/>
          </a:stretch>
        </p:blipFill>
        <p:spPr>
          <a:xfrm>
            <a:off x="4580580" y="727086"/>
            <a:ext cx="4208578" cy="2807117"/>
          </a:xfrm>
          <a:prstGeom prst="rect">
            <a:avLst/>
          </a:prstGeom>
        </p:spPr>
      </p:pic>
      <p:pic>
        <p:nvPicPr>
          <p:cNvPr id="5" name="Рисунок 4"/>
          <p:cNvPicPr>
            <a:picLocks noChangeAspect="1"/>
          </p:cNvPicPr>
          <p:nvPr/>
        </p:nvPicPr>
        <p:blipFill>
          <a:blip r:embed="rId5"/>
          <a:stretch>
            <a:fillRect/>
          </a:stretch>
        </p:blipFill>
        <p:spPr>
          <a:xfrm>
            <a:off x="1160060" y="745292"/>
            <a:ext cx="3147104" cy="2985338"/>
          </a:xfrm>
          <a:prstGeom prst="rect">
            <a:avLst/>
          </a:prstGeom>
        </p:spPr>
      </p:pic>
      <p:pic>
        <p:nvPicPr>
          <p:cNvPr id="2" name="Рисунок 1">
            <a:extLst>
              <a:ext uri="{FF2B5EF4-FFF2-40B4-BE49-F238E27FC236}">
                <a16:creationId xmlns:a16="http://schemas.microsoft.com/office/drawing/2014/main" id="{3B23375E-2B2A-45A5-A472-BEB48ECE544E}"/>
              </a:ext>
            </a:extLst>
          </p:cNvPr>
          <p:cNvPicPr>
            <a:picLocks noChangeAspect="1"/>
          </p:cNvPicPr>
          <p:nvPr/>
        </p:nvPicPr>
        <p:blipFill>
          <a:blip r:embed="rId6"/>
          <a:stretch>
            <a:fillRect/>
          </a:stretch>
        </p:blipFill>
        <p:spPr>
          <a:xfrm>
            <a:off x="354842" y="152846"/>
            <a:ext cx="797203" cy="770980"/>
          </a:xfrm>
          <a:prstGeom prst="rect">
            <a:avLst/>
          </a:prstGeom>
        </p:spPr>
      </p:pic>
    </p:spTree>
    <p:extLst>
      <p:ext uri="{BB962C8B-B14F-4D97-AF65-F5344CB8AC3E}">
        <p14:creationId xmlns:p14="http://schemas.microsoft.com/office/powerpoint/2010/main" val="254211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a:picLocks noChangeAspect="1"/>
          </p:cNvPicPr>
          <p:nvPr/>
        </p:nvPicPr>
        <p:blipFill>
          <a:blip r:embed="rId2"/>
          <a:stretch>
            <a:fillRect/>
          </a:stretch>
        </p:blipFill>
        <p:spPr>
          <a:xfrm>
            <a:off x="4780551" y="855562"/>
            <a:ext cx="3508625" cy="5262938"/>
          </a:xfrm>
          <a:prstGeom prst="rect">
            <a:avLst/>
          </a:prstGeom>
        </p:spPr>
      </p:pic>
      <p:pic>
        <p:nvPicPr>
          <p:cNvPr id="7" name="Рисунок 6"/>
          <p:cNvPicPr>
            <a:picLocks noChangeAspect="1"/>
          </p:cNvPicPr>
          <p:nvPr/>
        </p:nvPicPr>
        <p:blipFill>
          <a:blip r:embed="rId3"/>
          <a:stretch>
            <a:fillRect/>
          </a:stretch>
        </p:blipFill>
        <p:spPr>
          <a:xfrm>
            <a:off x="1061180" y="776716"/>
            <a:ext cx="3613753" cy="5420630"/>
          </a:xfrm>
          <a:prstGeom prst="rect">
            <a:avLst/>
          </a:prstGeom>
        </p:spPr>
      </p:pic>
      <p:pic>
        <p:nvPicPr>
          <p:cNvPr id="2" name="Рисунок 1">
            <a:extLst>
              <a:ext uri="{FF2B5EF4-FFF2-40B4-BE49-F238E27FC236}">
                <a16:creationId xmlns:a16="http://schemas.microsoft.com/office/drawing/2014/main" id="{66DD29B2-C8E0-4B7A-AD08-AFF2226D0CA3}"/>
              </a:ext>
            </a:extLst>
          </p:cNvPr>
          <p:cNvPicPr>
            <a:picLocks noChangeAspect="1"/>
          </p:cNvPicPr>
          <p:nvPr/>
        </p:nvPicPr>
        <p:blipFill>
          <a:blip r:embed="rId4"/>
          <a:stretch>
            <a:fillRect/>
          </a:stretch>
        </p:blipFill>
        <p:spPr>
          <a:xfrm>
            <a:off x="205967" y="212559"/>
            <a:ext cx="926672" cy="896190"/>
          </a:xfrm>
          <a:prstGeom prst="rect">
            <a:avLst/>
          </a:prstGeom>
        </p:spPr>
      </p:pic>
    </p:spTree>
    <p:extLst>
      <p:ext uri="{BB962C8B-B14F-4D97-AF65-F5344CB8AC3E}">
        <p14:creationId xmlns:p14="http://schemas.microsoft.com/office/powerpoint/2010/main" val="1045669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1068" y="2292823"/>
            <a:ext cx="8952932" cy="1432440"/>
          </a:xfrm>
        </p:spPr>
        <p:txBody>
          <a:bodyPr>
            <a:normAutofit/>
          </a:bodyPr>
          <a:lstStyle/>
          <a:p>
            <a:r>
              <a:rPr lang="ru-RU" altLang="ru-RU" sz="2400" b="1" dirty="0">
                <a:solidFill>
                  <a:srgbClr val="FF0000"/>
                </a:solidFill>
                <a:latin typeface="Arial" panose="020B0604020202020204" pitchFamily="34" charset="0"/>
                <a:cs typeface="Arial" panose="020B0604020202020204" pitchFamily="34" charset="0"/>
              </a:rPr>
              <a:t>Фотографии </a:t>
            </a:r>
            <a:br>
              <a:rPr lang="ru-RU" altLang="ru-RU" sz="2400" b="1" dirty="0">
                <a:solidFill>
                  <a:srgbClr val="FF0000"/>
                </a:solidFill>
                <a:latin typeface="Arial" panose="020B0604020202020204" pitchFamily="34" charset="0"/>
                <a:cs typeface="Arial" panose="020B0604020202020204" pitchFamily="34" charset="0"/>
              </a:rPr>
            </a:br>
            <a:r>
              <a:rPr lang="ru-RU" altLang="ru-RU" sz="2400" b="1" dirty="0">
                <a:solidFill>
                  <a:srgbClr val="FF0000"/>
                </a:solidFill>
                <a:latin typeface="Arial" panose="020B0604020202020204" pitchFamily="34" charset="0"/>
                <a:cs typeface="Arial" panose="020B0604020202020204" pitchFamily="34" charset="0"/>
              </a:rPr>
              <a:t>ряда </a:t>
            </a:r>
            <a:br>
              <a:rPr lang="ru-RU" altLang="ru-RU" sz="2400" b="1" dirty="0">
                <a:solidFill>
                  <a:srgbClr val="FF0000"/>
                </a:solidFill>
                <a:latin typeface="Arial" panose="020B0604020202020204" pitchFamily="34" charset="0"/>
                <a:cs typeface="Arial" panose="020B0604020202020204" pitchFamily="34" charset="0"/>
              </a:rPr>
            </a:br>
            <a:r>
              <a:rPr lang="ru-RU" altLang="ru-RU" sz="2400" b="1" dirty="0">
                <a:solidFill>
                  <a:srgbClr val="FF0000"/>
                </a:solidFill>
                <a:latin typeface="Arial" panose="020B0604020202020204" pitchFamily="34" charset="0"/>
                <a:cs typeface="Arial" panose="020B0604020202020204" pitchFamily="34" charset="0"/>
              </a:rPr>
              <a:t>мероприятий:</a:t>
            </a:r>
            <a:endParaRPr lang="ru-RU" sz="2400" b="1" dirty="0">
              <a:solidFill>
                <a:srgbClr val="FF0000"/>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7178" y="455486"/>
            <a:ext cx="458914" cy="458914"/>
          </a:xfrm>
          <a:prstGeom prst="rect">
            <a:avLst/>
          </a:prstGeom>
        </p:spPr>
      </p:pic>
      <p:pic>
        <p:nvPicPr>
          <p:cNvPr id="7170" name="Picture 2" descr="https://pp.userapi.com/c850020/v850020873/aafeb/Hg28aaIt6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1" y="5613915"/>
            <a:ext cx="1150619" cy="111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473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7675" y="191087"/>
            <a:ext cx="8067675" cy="1014094"/>
          </a:xfrm>
        </p:spPr>
        <p:txBody>
          <a:bodyPr>
            <a:noAutofit/>
          </a:bodyPr>
          <a:lstStyle/>
          <a:p>
            <a:r>
              <a:rPr lang="ru-RU" altLang="ru-RU" sz="3200" b="1" dirty="0">
                <a:solidFill>
                  <a:srgbClr val="FF0000"/>
                </a:solidFill>
                <a:latin typeface="Arial" panose="020B0604020202020204" pitchFamily="34" charset="0"/>
                <a:cs typeface="Arial" panose="020B0604020202020204" pitchFamily="34" charset="0"/>
              </a:rPr>
              <a:t>Церемония журнала «Домашний очаг»</a:t>
            </a:r>
            <a:endParaRPr lang="ru-RU" sz="3200" dirty="0"/>
          </a:p>
        </p:txBody>
      </p:sp>
      <p:sp>
        <p:nvSpPr>
          <p:cNvPr id="3" name="Объект 2"/>
          <p:cNvSpPr>
            <a:spLocks noGrp="1"/>
          </p:cNvSpPr>
          <p:nvPr>
            <p:ph sz="half" idx="1"/>
          </p:nvPr>
        </p:nvSpPr>
        <p:spPr>
          <a:xfrm>
            <a:off x="342901" y="1144416"/>
            <a:ext cx="3413086" cy="4341984"/>
          </a:xfrm>
        </p:spPr>
        <p:txBody>
          <a:bodyPr>
            <a:normAutofit fontScale="25000" lnSpcReduction="20000"/>
          </a:bodyPr>
          <a:lstStyle/>
          <a:p>
            <a:pPr marL="0" indent="0">
              <a:buNone/>
            </a:pPr>
            <a:endParaRPr kumimoji="1" lang="ru-RU" altLang="ru-RU" sz="1300" dirty="0">
              <a:solidFill>
                <a:schemeClr val="accent5">
                  <a:lumMod val="75000"/>
                </a:schemeClr>
              </a:solidFill>
              <a:latin typeface="Arial" panose="020B0604020202020204" pitchFamily="34" charset="0"/>
              <a:cs typeface="Arial" panose="020B0604020202020204" pitchFamily="34" charset="0"/>
            </a:endParaRPr>
          </a:p>
          <a:p>
            <a:pPr marL="0" indent="0">
              <a:buNone/>
            </a:pPr>
            <a:r>
              <a:rPr lang="ru-RU" altLang="ru-RU" sz="4800" dirty="0">
                <a:solidFill>
                  <a:schemeClr val="accent1">
                    <a:lumMod val="50000"/>
                  </a:schemeClr>
                </a:solidFill>
                <a:latin typeface="Arial" panose="020B0604020202020204" pitchFamily="34" charset="0"/>
                <a:cs typeface="Arial" panose="020B0604020202020204" pitchFamily="34" charset="0"/>
              </a:rPr>
              <a:t>В 2018 году я снова и с огромным удовольствием стала режиссером </a:t>
            </a:r>
            <a:r>
              <a:rPr lang="ru-RU" sz="4800" dirty="0">
                <a:solidFill>
                  <a:schemeClr val="accent1">
                    <a:lumMod val="50000"/>
                  </a:schemeClr>
                </a:solidFill>
                <a:latin typeface="Arial" panose="020B0604020202020204" pitchFamily="34" charset="0"/>
                <a:cs typeface="Arial" panose="020B0604020202020204" pitchFamily="34" charset="0"/>
              </a:rPr>
              <a:t>премии «Героини нашего времени» журнала «Домашний очаг».  Меня сильно «включает» этот проект, потому что он действительно про удивительных Героинь. Про Женщин, которые открывают удивительные бизнесы, становятся многодетными мамами, перебарывают тяжелейшие болезни, решаются на большие поступки и идут вперёд, вопреки обстоятельствам и возрасту. Для меня этот проект не просто работа, а прикосновение к жизням потрясающих  Женщин.</a:t>
            </a:r>
          </a:p>
          <a:p>
            <a:pPr marL="0" indent="0">
              <a:buNone/>
            </a:pPr>
            <a:r>
              <a:rPr lang="ru-RU" sz="4800" b="1" u="sng" dirty="0">
                <a:solidFill>
                  <a:schemeClr val="accent1">
                    <a:lumMod val="50000"/>
                  </a:schemeClr>
                </a:solidFill>
                <a:latin typeface="Arial" panose="020B0604020202020204" pitchFamily="34" charset="0"/>
                <a:cs typeface="Arial" panose="020B0604020202020204" pitchFamily="34" charset="0"/>
              </a:rPr>
              <a:t>Кратко о церемонии: </a:t>
            </a:r>
          </a:p>
          <a:p>
            <a:pPr marL="0" indent="0">
              <a:buNone/>
            </a:pPr>
            <a:br>
              <a:rPr lang="ru-RU" sz="4800" b="1" u="sng" dirty="0">
                <a:solidFill>
                  <a:schemeClr val="accent1">
                    <a:lumMod val="50000"/>
                  </a:schemeClr>
                </a:solidFill>
                <a:latin typeface="Arial" panose="020B0604020202020204" pitchFamily="34" charset="0"/>
                <a:cs typeface="Arial" panose="020B0604020202020204" pitchFamily="34" charset="0"/>
              </a:rPr>
            </a:br>
            <a:r>
              <a:rPr lang="ru-RU" sz="4800" dirty="0">
                <a:solidFill>
                  <a:schemeClr val="accent1">
                    <a:lumMod val="50000"/>
                  </a:schemeClr>
                </a:solidFill>
                <a:latin typeface="Arial" panose="020B0604020202020204" pitchFamily="34" charset="0"/>
                <a:cs typeface="Arial" panose="020B0604020202020204" pitchFamily="34" charset="0"/>
              </a:rPr>
              <a:t>13 Героинь награждали Тутта Ларсен, Влад </a:t>
            </a:r>
            <a:r>
              <a:rPr lang="ru-RU" sz="4800" dirty="0" err="1">
                <a:solidFill>
                  <a:schemeClr val="accent1">
                    <a:lumMod val="50000"/>
                  </a:schemeClr>
                </a:solidFill>
                <a:latin typeface="Arial" panose="020B0604020202020204" pitchFamily="34" charset="0"/>
                <a:cs typeface="Arial" panose="020B0604020202020204" pitchFamily="34" charset="0"/>
              </a:rPr>
              <a:t>Топалов</a:t>
            </a:r>
            <a:r>
              <a:rPr lang="ru-RU" sz="4800" dirty="0">
                <a:solidFill>
                  <a:schemeClr val="accent1">
                    <a:lumMod val="50000"/>
                  </a:schemeClr>
                </a:solidFill>
                <a:latin typeface="Arial" panose="020B0604020202020204" pitchFamily="34" charset="0"/>
                <a:cs typeface="Arial" panose="020B0604020202020204" pitchFamily="34" charset="0"/>
              </a:rPr>
              <a:t>, Светлана Лазарева, Надежда Ангарская,  Камиль Ларин, Сергей Сафронов и другие известные люди. </a:t>
            </a:r>
          </a:p>
          <a:p>
            <a:pPr marL="0" indent="0">
              <a:buNone/>
            </a:pPr>
            <a:r>
              <a:rPr lang="ru-RU" sz="4800" dirty="0">
                <a:solidFill>
                  <a:schemeClr val="accent1">
                    <a:lumMod val="50000"/>
                  </a:schemeClr>
                </a:solidFill>
                <a:latin typeface="Arial" panose="020B0604020202020204" pitchFamily="34" charset="0"/>
                <a:cs typeface="Arial" panose="020B0604020202020204" pitchFamily="34" charset="0"/>
              </a:rPr>
              <a:t>Ведущими церемонии стали прекрасная (во всех смыслах) главный редактор журнала "Домашний очаг" Наталья  </a:t>
            </a:r>
            <a:r>
              <a:rPr lang="ru-RU" sz="4800" dirty="0" err="1">
                <a:solidFill>
                  <a:schemeClr val="accent1">
                    <a:lumMod val="50000"/>
                  </a:schemeClr>
                </a:solidFill>
                <a:latin typeface="Arial" panose="020B0604020202020204" pitchFamily="34" charset="0"/>
                <a:cs typeface="Arial" panose="020B0604020202020204" pitchFamily="34" charset="0"/>
              </a:rPr>
              <a:t>Родикова</a:t>
            </a:r>
            <a:r>
              <a:rPr lang="ru-RU" sz="4800" dirty="0">
                <a:solidFill>
                  <a:schemeClr val="accent1">
                    <a:lumMod val="50000"/>
                  </a:schemeClr>
                </a:solidFill>
                <a:latin typeface="Arial" panose="020B0604020202020204" pitchFamily="34" charset="0"/>
                <a:cs typeface="Arial" panose="020B0604020202020204" pitchFamily="34" charset="0"/>
              </a:rPr>
              <a:t>, стилист и телеведущий Влад  </a:t>
            </a:r>
            <a:r>
              <a:rPr lang="ru-RU" sz="4800" dirty="0" err="1">
                <a:solidFill>
                  <a:schemeClr val="accent1">
                    <a:lumMod val="50000"/>
                  </a:schemeClr>
                </a:solidFill>
                <a:latin typeface="Arial" panose="020B0604020202020204" pitchFamily="34" charset="0"/>
                <a:cs typeface="Arial" panose="020B0604020202020204" pitchFamily="34" charset="0"/>
              </a:rPr>
              <a:t>Лисовец</a:t>
            </a:r>
            <a:r>
              <a:rPr lang="ru-RU" sz="4800" dirty="0">
                <a:solidFill>
                  <a:schemeClr val="accent1">
                    <a:lumMod val="50000"/>
                  </a:schemeClr>
                </a:solidFill>
                <a:latin typeface="Arial" panose="020B0604020202020204" pitchFamily="34" charset="0"/>
                <a:cs typeface="Arial" panose="020B0604020202020204" pitchFamily="34" charset="0"/>
              </a:rPr>
              <a:t> и актриса Лиза </a:t>
            </a:r>
            <a:r>
              <a:rPr lang="ru-RU" sz="4800" dirty="0" err="1">
                <a:solidFill>
                  <a:schemeClr val="accent1">
                    <a:lumMod val="50000"/>
                  </a:schemeClr>
                </a:solidFill>
                <a:latin typeface="Arial" panose="020B0604020202020204" pitchFamily="34" charset="0"/>
                <a:cs typeface="Arial" panose="020B0604020202020204" pitchFamily="34" charset="0"/>
              </a:rPr>
              <a:t>Арзамасова</a:t>
            </a:r>
            <a:r>
              <a:rPr lang="ru-RU" sz="4800" dirty="0">
                <a:solidFill>
                  <a:schemeClr val="accent1">
                    <a:lumMod val="50000"/>
                  </a:schemeClr>
                </a:solidFill>
                <a:latin typeface="Arial" panose="020B0604020202020204" pitchFamily="34" charset="0"/>
                <a:cs typeface="Arial" panose="020B0604020202020204" pitchFamily="34" charset="0"/>
              </a:rPr>
              <a:t>. </a:t>
            </a:r>
          </a:p>
          <a:p>
            <a:pPr marL="0" indent="0">
              <a:buNone/>
            </a:pPr>
            <a:r>
              <a:rPr lang="ru-RU" sz="4800" dirty="0">
                <a:solidFill>
                  <a:schemeClr val="accent1">
                    <a:lumMod val="50000"/>
                  </a:schemeClr>
                </a:solidFill>
                <a:latin typeface="Arial" panose="020B0604020202020204" pitchFamily="34" charset="0"/>
                <a:cs typeface="Arial" panose="020B0604020202020204" pitchFamily="34" charset="0"/>
              </a:rPr>
              <a:t>Выступали Антон </a:t>
            </a:r>
            <a:r>
              <a:rPr lang="ru-RU" sz="4800" dirty="0" err="1">
                <a:solidFill>
                  <a:schemeClr val="accent1">
                    <a:lumMod val="50000"/>
                  </a:schemeClr>
                </a:solidFill>
                <a:latin typeface="Arial" panose="020B0604020202020204" pitchFamily="34" charset="0"/>
                <a:cs typeface="Arial" panose="020B0604020202020204" pitchFamily="34" charset="0"/>
              </a:rPr>
              <a:t>Пануфник</a:t>
            </a:r>
            <a:r>
              <a:rPr lang="ru-RU" sz="4800" dirty="0">
                <a:solidFill>
                  <a:schemeClr val="accent1">
                    <a:lumMod val="50000"/>
                  </a:schemeClr>
                </a:solidFill>
                <a:latin typeface="Arial" panose="020B0604020202020204" pitchFamily="34" charset="0"/>
                <a:cs typeface="Arial" panose="020B0604020202020204" pitchFamily="34" charset="0"/>
              </a:rPr>
              <a:t> и Юлия </a:t>
            </a:r>
            <a:r>
              <a:rPr lang="ru-RU" sz="4800" dirty="0" err="1">
                <a:solidFill>
                  <a:schemeClr val="accent1">
                    <a:lumMod val="50000"/>
                  </a:schemeClr>
                </a:solidFill>
                <a:latin typeface="Arial" panose="020B0604020202020204" pitchFamily="34" charset="0"/>
                <a:cs typeface="Arial" panose="020B0604020202020204" pitchFamily="34" charset="0"/>
              </a:rPr>
              <a:t>Бухольц</a:t>
            </a:r>
            <a:r>
              <a:rPr lang="ru-RU" sz="4800" dirty="0">
                <a:solidFill>
                  <a:schemeClr val="accent1">
                    <a:lumMod val="50000"/>
                  </a:schemeClr>
                </a:solidFill>
                <a:latin typeface="Arial" panose="020B0604020202020204" pitchFamily="34" charset="0"/>
                <a:cs typeface="Arial" panose="020B0604020202020204" pitchFamily="34" charset="0"/>
              </a:rPr>
              <a:t> ("Танцы"  на ТНТ), барабанная шоу-группа «Васильев </a:t>
            </a:r>
            <a:r>
              <a:rPr lang="ru-RU" sz="4800" dirty="0" err="1">
                <a:solidFill>
                  <a:schemeClr val="accent1">
                    <a:lumMod val="50000"/>
                  </a:schemeClr>
                </a:solidFill>
                <a:latin typeface="Arial" panose="020B0604020202020204" pitchFamily="34" charset="0"/>
                <a:cs typeface="Arial" panose="020B0604020202020204" pitchFamily="34" charset="0"/>
              </a:rPr>
              <a:t>Грув</a:t>
            </a:r>
            <a:r>
              <a:rPr lang="ru-RU" sz="4800" dirty="0">
                <a:solidFill>
                  <a:schemeClr val="accent1">
                    <a:lumMod val="50000"/>
                  </a:schemeClr>
                </a:solidFill>
                <a:latin typeface="Arial" panose="020B0604020202020204" pitchFamily="34" charset="0"/>
                <a:cs typeface="Arial" panose="020B0604020202020204" pitchFamily="34" charset="0"/>
              </a:rPr>
              <a:t>» и певица Рита Дакота.</a:t>
            </a:r>
          </a:p>
          <a:p>
            <a:pPr defTabSz="457200" fontAlgn="base">
              <a:lnSpc>
                <a:spcPct val="100000"/>
              </a:lnSpc>
              <a:spcBef>
                <a:spcPct val="0"/>
              </a:spcBef>
              <a:spcAft>
                <a:spcPct val="0"/>
              </a:spcAft>
              <a:buFontTx/>
              <a:buNone/>
            </a:pPr>
            <a:endParaRPr kumimoji="1" lang="ru-RU" altLang="ru-RU" sz="1400" dirty="0">
              <a:solidFill>
                <a:schemeClr val="accent5">
                  <a:lumMod val="75000"/>
                </a:schemeClr>
              </a:solidFill>
              <a:latin typeface="Arial" panose="020B0604020202020204" pitchFamily="34" charset="0"/>
              <a:cs typeface="Arial" panose="020B0604020202020204" pitchFamily="34" charset="0"/>
            </a:endParaRPr>
          </a:p>
        </p:txBody>
      </p:sp>
      <p:pic>
        <p:nvPicPr>
          <p:cNvPr id="1026" name="Picture 2" descr="https://pp.userapi.com/c850020/v850020873/aafeb/Hg28aaIt6r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127" y="5831268"/>
            <a:ext cx="995045" cy="96270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3470" y="253509"/>
            <a:ext cx="427630" cy="427630"/>
          </a:xfrm>
          <a:prstGeom prst="rect">
            <a:avLst/>
          </a:prstGeom>
        </p:spPr>
      </p:pic>
      <p:pic>
        <p:nvPicPr>
          <p:cNvPr id="4" name="Picture 2" descr="C:\Users\02022016\Desktop\DSC027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880" y="2487183"/>
            <a:ext cx="2115185" cy="14068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02022016\Desktop\IMG_82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9360" y="1144416"/>
            <a:ext cx="2113705" cy="13427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02022016\Desktop\IMG_824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7138" y="5268748"/>
            <a:ext cx="2247820" cy="14950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02022016\Desktop\IMG_848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68710" y="3880592"/>
            <a:ext cx="2246248" cy="1495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tatic.tildacdn.com/tild3035-6264-4430-b063-303239613434/05.jpg">
            <a:extLst>
              <a:ext uri="{FF2B5EF4-FFF2-40B4-BE49-F238E27FC236}">
                <a16:creationId xmlns:a16="http://schemas.microsoft.com/office/drawing/2014/main" id="{EDB91B90-ADDB-466F-8EB7-2A643CD485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94545" y="1144416"/>
            <a:ext cx="2936095" cy="1956887"/>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D2815B52-90AD-4E0E-9186-94BB5EFBAF26}"/>
              </a:ext>
            </a:extLst>
          </p:cNvPr>
          <p:cNvPicPr>
            <a:picLocks noChangeAspect="1"/>
          </p:cNvPicPr>
          <p:nvPr/>
        </p:nvPicPr>
        <p:blipFill>
          <a:blip r:embed="rId9"/>
          <a:stretch>
            <a:fillRect/>
          </a:stretch>
        </p:blipFill>
        <p:spPr>
          <a:xfrm>
            <a:off x="5993064" y="3101303"/>
            <a:ext cx="2936477" cy="1956887"/>
          </a:xfrm>
          <a:prstGeom prst="rect">
            <a:avLst/>
          </a:prstGeom>
        </p:spPr>
      </p:pic>
      <p:pic>
        <p:nvPicPr>
          <p:cNvPr id="9" name="Рисунок 8">
            <a:extLst>
              <a:ext uri="{FF2B5EF4-FFF2-40B4-BE49-F238E27FC236}">
                <a16:creationId xmlns:a16="http://schemas.microsoft.com/office/drawing/2014/main" id="{29CB0D42-56FB-453D-9517-FB737072B13D}"/>
              </a:ext>
            </a:extLst>
          </p:cNvPr>
          <p:cNvPicPr>
            <a:picLocks noChangeAspect="1"/>
          </p:cNvPicPr>
          <p:nvPr/>
        </p:nvPicPr>
        <p:blipFill>
          <a:blip r:embed="rId10"/>
          <a:stretch>
            <a:fillRect/>
          </a:stretch>
        </p:blipFill>
        <p:spPr>
          <a:xfrm>
            <a:off x="6114958" y="4890352"/>
            <a:ext cx="2814583" cy="1873457"/>
          </a:xfrm>
          <a:prstGeom prst="rect">
            <a:avLst/>
          </a:prstGeom>
        </p:spPr>
      </p:pic>
    </p:spTree>
    <p:extLst>
      <p:ext uri="{BB962C8B-B14F-4D97-AF65-F5344CB8AC3E}">
        <p14:creationId xmlns:p14="http://schemas.microsoft.com/office/powerpoint/2010/main" val="2366656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1925" y="190728"/>
            <a:ext cx="8820149" cy="782194"/>
          </a:xfrm>
        </p:spPr>
        <p:txBody>
          <a:bodyPr>
            <a:normAutofit/>
          </a:bodyPr>
          <a:lstStyle/>
          <a:p>
            <a:r>
              <a:rPr lang="ru-RU" altLang="ru-RU" sz="2400" b="1" dirty="0">
                <a:solidFill>
                  <a:srgbClr val="FF0000"/>
                </a:solidFill>
                <a:latin typeface="Arial" panose="020B0604020202020204" pitchFamily="34" charset="0"/>
                <a:cs typeface="Arial" panose="020B0604020202020204" pitchFamily="34" charset="0"/>
              </a:rPr>
              <a:t>Торжественное открытие</a:t>
            </a:r>
            <a:br>
              <a:rPr lang="en-US" altLang="ru-RU" sz="2400" b="1" dirty="0">
                <a:solidFill>
                  <a:srgbClr val="FF0000"/>
                </a:solidFill>
                <a:latin typeface="Arial" panose="020B0604020202020204" pitchFamily="34" charset="0"/>
                <a:cs typeface="Arial" panose="020B0604020202020204" pitchFamily="34" charset="0"/>
              </a:rPr>
            </a:br>
            <a:r>
              <a:rPr lang="ru-RU" altLang="ru-RU" sz="2400" b="1" dirty="0">
                <a:solidFill>
                  <a:srgbClr val="FF0000"/>
                </a:solidFill>
                <a:latin typeface="Arial" panose="020B0604020202020204" pitchFamily="34" charset="0"/>
                <a:cs typeface="Arial" panose="020B0604020202020204" pitchFamily="34" charset="0"/>
              </a:rPr>
              <a:t>ТЦ «Каравай» (г.</a:t>
            </a:r>
            <a:r>
              <a:rPr lang="en-US" altLang="ru-RU" sz="2400" b="1" dirty="0">
                <a:solidFill>
                  <a:srgbClr val="FF0000"/>
                </a:solidFill>
                <a:latin typeface="Arial" panose="020B0604020202020204" pitchFamily="34" charset="0"/>
                <a:cs typeface="Arial" panose="020B0604020202020204" pitchFamily="34" charset="0"/>
              </a:rPr>
              <a:t> </a:t>
            </a:r>
            <a:r>
              <a:rPr lang="ru-RU" altLang="ru-RU" sz="2400" b="1" dirty="0">
                <a:solidFill>
                  <a:srgbClr val="FF0000"/>
                </a:solidFill>
                <a:latin typeface="Arial" panose="020B0604020202020204" pitchFamily="34" charset="0"/>
                <a:cs typeface="Arial" panose="020B0604020202020204" pitchFamily="34" charset="0"/>
              </a:rPr>
              <a:t>Наро-Фоминск)</a:t>
            </a:r>
            <a:endParaRPr lang="ru-RU" sz="24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537328" y="1642424"/>
            <a:ext cx="1740078" cy="3630302"/>
          </a:xfrm>
        </p:spPr>
        <p:txBody>
          <a:bodyPr>
            <a:normAutofit/>
          </a:bodyPr>
          <a:lstStyle/>
          <a:p>
            <a:r>
              <a:rPr lang="ru-RU" altLang="ru-RU" sz="1400" dirty="0">
                <a:solidFill>
                  <a:schemeClr val="accent1">
                    <a:lumMod val="50000"/>
                  </a:schemeClr>
                </a:solidFill>
                <a:latin typeface="Arial" panose="020B0604020202020204" pitchFamily="34" charset="0"/>
                <a:cs typeface="Arial" panose="020B0604020202020204" pitchFamily="34" charset="0"/>
              </a:rPr>
              <a:t>Летом 2018 года прошла церемония торжественного открытия торгового центра «Каравай».</a:t>
            </a:r>
          </a:p>
          <a:p>
            <a:pPr fontAlgn="t"/>
            <a:endParaRPr lang="ru-RU" sz="1400" dirty="0">
              <a:solidFill>
                <a:schemeClr val="accent1">
                  <a:lumMod val="50000"/>
                </a:schemeClr>
              </a:solidFill>
              <a:latin typeface="Arial" panose="020B0604020202020204" pitchFamily="34" charset="0"/>
              <a:cs typeface="Arial" panose="020B0604020202020204" pitchFamily="34" charset="0"/>
            </a:endParaRPr>
          </a:p>
          <a:p>
            <a:pPr fontAlgn="t"/>
            <a:r>
              <a:rPr lang="ru-RU" sz="1400" dirty="0">
                <a:solidFill>
                  <a:schemeClr val="accent1">
                    <a:lumMod val="50000"/>
                  </a:schemeClr>
                </a:solidFill>
                <a:latin typeface="Arial" panose="020B0604020202020204" pitchFamily="34" charset="0"/>
                <a:cs typeface="Arial" panose="020B0604020202020204" pitchFamily="34" charset="0"/>
              </a:rPr>
              <a:t>Количество гостей мероприятия:</a:t>
            </a:r>
          </a:p>
          <a:p>
            <a:pPr fontAlgn="t"/>
            <a:r>
              <a:rPr lang="ru-RU" sz="1400" dirty="0">
                <a:solidFill>
                  <a:schemeClr val="accent1">
                    <a:lumMod val="50000"/>
                  </a:schemeClr>
                </a:solidFill>
                <a:latin typeface="Arial" panose="020B0604020202020204" pitchFamily="34" charset="0"/>
                <a:cs typeface="Arial" panose="020B0604020202020204" pitchFamily="34" charset="0"/>
              </a:rPr>
              <a:t>20 000 человек.</a:t>
            </a:r>
          </a:p>
          <a:p>
            <a:endParaRPr lang="ru-RU" altLang="ru-RU" sz="1400" dirty="0">
              <a:solidFill>
                <a:schemeClr val="accent1">
                  <a:lumMod val="50000"/>
                </a:schemeClr>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a:stretch>
            <a:fillRect/>
          </a:stretch>
        </p:blipFill>
        <p:spPr>
          <a:xfrm>
            <a:off x="8400836" y="191647"/>
            <a:ext cx="420660" cy="390178"/>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0170" t="439" r="25224" b="-439"/>
          <a:stretch/>
        </p:blipFill>
        <p:spPr>
          <a:xfrm>
            <a:off x="2826782" y="1032869"/>
            <a:ext cx="2202168" cy="2364759"/>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t="9169"/>
          <a:stretch/>
        </p:blipFill>
        <p:spPr>
          <a:xfrm>
            <a:off x="5120669" y="1043712"/>
            <a:ext cx="3700827" cy="2353916"/>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8439" y="3457575"/>
            <a:ext cx="4603057" cy="3193436"/>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6782" y="3457575"/>
            <a:ext cx="1299938" cy="3193436"/>
          </a:xfrm>
          <a:prstGeom prst="rect">
            <a:avLst/>
          </a:prstGeom>
        </p:spPr>
      </p:pic>
      <p:pic>
        <p:nvPicPr>
          <p:cNvPr id="8194" name="Picture 2" descr="https://pp.userapi.com/c850020/v850020873/aafeb/Hg28aaIt6r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636" y="5810886"/>
            <a:ext cx="868350" cy="84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679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1925" y="190728"/>
            <a:ext cx="8820149" cy="782194"/>
          </a:xfrm>
        </p:spPr>
        <p:txBody>
          <a:bodyPr>
            <a:normAutofit/>
          </a:bodyPr>
          <a:lstStyle/>
          <a:p>
            <a:r>
              <a:rPr lang="ru-RU" altLang="ru-RU" sz="2400" b="1" dirty="0">
                <a:solidFill>
                  <a:srgbClr val="FF0000"/>
                </a:solidFill>
                <a:latin typeface="Arial" panose="020B0604020202020204" pitchFamily="34" charset="0"/>
                <a:cs typeface="Arial" panose="020B0604020202020204" pitchFamily="34" charset="0"/>
              </a:rPr>
              <a:t>Торжественное открытие</a:t>
            </a:r>
            <a:br>
              <a:rPr lang="en-US" altLang="ru-RU" sz="2400" b="1" dirty="0">
                <a:solidFill>
                  <a:srgbClr val="FF0000"/>
                </a:solidFill>
                <a:latin typeface="Arial" panose="020B0604020202020204" pitchFamily="34" charset="0"/>
                <a:cs typeface="Arial" panose="020B0604020202020204" pitchFamily="34" charset="0"/>
              </a:rPr>
            </a:br>
            <a:r>
              <a:rPr lang="ru-RU" altLang="ru-RU" sz="2400" b="1" dirty="0">
                <a:solidFill>
                  <a:srgbClr val="FF0000"/>
                </a:solidFill>
                <a:latin typeface="Arial" panose="020B0604020202020204" pitchFamily="34" charset="0"/>
                <a:cs typeface="Arial" panose="020B0604020202020204" pitchFamily="34" charset="0"/>
              </a:rPr>
              <a:t>ТЦ «Каравай» (г.</a:t>
            </a:r>
            <a:r>
              <a:rPr lang="en-US" altLang="ru-RU" sz="2400" b="1" dirty="0">
                <a:solidFill>
                  <a:srgbClr val="FF0000"/>
                </a:solidFill>
                <a:latin typeface="Arial" panose="020B0604020202020204" pitchFamily="34" charset="0"/>
                <a:cs typeface="Arial" panose="020B0604020202020204" pitchFamily="34" charset="0"/>
              </a:rPr>
              <a:t> </a:t>
            </a:r>
            <a:r>
              <a:rPr lang="ru-RU" altLang="ru-RU" sz="2400" b="1" dirty="0">
                <a:solidFill>
                  <a:srgbClr val="FF0000"/>
                </a:solidFill>
                <a:latin typeface="Arial" panose="020B0604020202020204" pitchFamily="34" charset="0"/>
                <a:cs typeface="Arial" panose="020B0604020202020204" pitchFamily="34" charset="0"/>
              </a:rPr>
              <a:t>Наро-Фоминск)</a:t>
            </a:r>
            <a:endParaRPr lang="ru-RU" sz="24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329938" y="1640138"/>
            <a:ext cx="2066882" cy="3931987"/>
          </a:xfrm>
        </p:spPr>
        <p:txBody>
          <a:bodyPr>
            <a:normAutofit/>
          </a:bodyPr>
          <a:lstStyle/>
          <a:p>
            <a:r>
              <a:rPr lang="ru-RU" altLang="ru-RU" sz="1400" dirty="0">
                <a:solidFill>
                  <a:schemeClr val="accent1">
                    <a:lumMod val="50000"/>
                  </a:schemeClr>
                </a:solidFill>
                <a:latin typeface="Arial" panose="020B0604020202020204" pitchFamily="34" charset="0"/>
                <a:cs typeface="Arial" panose="020B0604020202020204" pitchFamily="34" charset="0"/>
              </a:rPr>
              <a:t>В церемонии открытия были использованы как стандартные элементы (перерезание ленты представителями власти, высокими гостями и собственниками, встреча первых гостей караваем, проведение лотереи), так и современные ходы – выступление уличного театра «</a:t>
            </a:r>
            <a:r>
              <a:rPr lang="en-US" altLang="ru-RU" sz="1400" dirty="0">
                <a:solidFill>
                  <a:schemeClr val="accent1">
                    <a:lumMod val="50000"/>
                  </a:schemeClr>
                </a:solidFill>
                <a:latin typeface="Arial" panose="020B0604020202020204" pitchFamily="34" charset="0"/>
                <a:cs typeface="Arial" panose="020B0604020202020204" pitchFamily="34" charset="0"/>
              </a:rPr>
              <a:t>Tall Brothers</a:t>
            </a:r>
            <a:r>
              <a:rPr lang="ru-RU" altLang="ru-RU" sz="1400" dirty="0">
                <a:solidFill>
                  <a:schemeClr val="accent1">
                    <a:lumMod val="50000"/>
                  </a:schemeClr>
                </a:solidFill>
                <a:latin typeface="Arial" panose="020B0604020202020204" pitchFamily="34" charset="0"/>
                <a:cs typeface="Arial" panose="020B0604020202020204" pitchFamily="34" charset="0"/>
              </a:rPr>
              <a:t>»</a:t>
            </a:r>
          </a:p>
        </p:txBody>
      </p:sp>
      <p:pic>
        <p:nvPicPr>
          <p:cNvPr id="6" name="Рисунок 5"/>
          <p:cNvPicPr>
            <a:picLocks noChangeAspect="1"/>
          </p:cNvPicPr>
          <p:nvPr/>
        </p:nvPicPr>
        <p:blipFill>
          <a:blip r:embed="rId3"/>
          <a:stretch>
            <a:fillRect/>
          </a:stretch>
        </p:blipFill>
        <p:spPr>
          <a:xfrm>
            <a:off x="8400836" y="191647"/>
            <a:ext cx="420660" cy="390178"/>
          </a:xfrm>
          <a:prstGeom prst="rect">
            <a:avLst/>
          </a:prstGeom>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6848" t="2764" r="27098" b="9875"/>
          <a:stretch/>
        </p:blipFill>
        <p:spPr>
          <a:xfrm>
            <a:off x="2628900" y="1119382"/>
            <a:ext cx="2846284" cy="2509643"/>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l="20751" b="1489"/>
          <a:stretch/>
        </p:blipFill>
        <p:spPr>
          <a:xfrm>
            <a:off x="2628900" y="3713625"/>
            <a:ext cx="3518494" cy="2915775"/>
          </a:xfrm>
          <a:prstGeom prst="rect">
            <a:avLst/>
          </a:prstGeom>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r="9995"/>
          <a:stretch/>
        </p:blipFill>
        <p:spPr>
          <a:xfrm>
            <a:off x="5556545" y="1119382"/>
            <a:ext cx="3425529" cy="2509643"/>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3754" y="3713625"/>
            <a:ext cx="2749270" cy="2904220"/>
          </a:xfrm>
          <a:prstGeom prst="rect">
            <a:avLst/>
          </a:prstGeom>
        </p:spPr>
      </p:pic>
      <p:pic>
        <p:nvPicPr>
          <p:cNvPr id="9218" name="Picture 2" descr="https://pp.userapi.com/c850020/v850020873/aafeb/Hg28aaIt6r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575" y="5616069"/>
            <a:ext cx="941705" cy="91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795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03591" y="1583140"/>
            <a:ext cx="4725634" cy="3775479"/>
          </a:xfrm>
        </p:spPr>
        <p:txBody>
          <a:bodyPr>
            <a:normAutofit fontScale="90000"/>
          </a:bodyPr>
          <a:lstStyle/>
          <a:p>
            <a:pPr algn="l"/>
            <a:r>
              <a:rPr lang="ru-RU" sz="2400" b="1" dirty="0" err="1">
                <a:solidFill>
                  <a:srgbClr val="FF0000"/>
                </a:solidFill>
                <a:latin typeface="Arial" panose="020B0604020202020204" pitchFamily="34" charset="0"/>
                <a:cs typeface="Arial" panose="020B0604020202020204" pitchFamily="34" charset="0"/>
              </a:rPr>
              <a:t>Козеева</a:t>
            </a:r>
            <a:r>
              <a:rPr lang="ru-RU" sz="2400" b="1" dirty="0">
                <a:solidFill>
                  <a:srgbClr val="FF0000"/>
                </a:solidFill>
                <a:latin typeface="Arial" panose="020B0604020202020204" pitchFamily="34" charset="0"/>
                <a:cs typeface="Arial" panose="020B0604020202020204" pitchFamily="34" charset="0"/>
              </a:rPr>
              <a:t> Юлия Александровна</a:t>
            </a:r>
            <a:br>
              <a:rPr lang="ru-RU" sz="2400" b="1" dirty="0">
                <a:solidFill>
                  <a:srgbClr val="FF0000"/>
                </a:solidFill>
                <a:latin typeface="Arial" panose="020B0604020202020204" pitchFamily="34" charset="0"/>
                <a:cs typeface="Arial" panose="020B0604020202020204" pitchFamily="34" charset="0"/>
              </a:rPr>
            </a:br>
            <a:r>
              <a:rPr lang="ru-RU" sz="1800" dirty="0">
                <a:solidFill>
                  <a:schemeClr val="accent1">
                    <a:lumMod val="50000"/>
                  </a:schemeClr>
                </a:solidFill>
                <a:latin typeface="Arial" panose="020B0604020202020204" pitchFamily="34" charset="0"/>
                <a:cs typeface="Arial" panose="020B0604020202020204" pitchFamily="34" charset="0"/>
              </a:rPr>
              <a:t>режиссер массовых мероприятий, сценарист, директор обучающего проекта для заказчиков и организаторов мероприятий «</a:t>
            </a:r>
            <a:r>
              <a:rPr lang="ru-RU" sz="1800" dirty="0" err="1">
                <a:solidFill>
                  <a:schemeClr val="accent1">
                    <a:lumMod val="50000"/>
                  </a:schemeClr>
                </a:solidFill>
                <a:latin typeface="Arial" panose="020B0604020202020204" pitchFamily="34" charset="0"/>
                <a:cs typeface="Arial" panose="020B0604020202020204" pitchFamily="34" charset="0"/>
              </a:rPr>
              <a:t>ИвентКоуч</a:t>
            </a:r>
            <a:r>
              <a:rPr lang="ru-RU" sz="1800" dirty="0">
                <a:solidFill>
                  <a:schemeClr val="accent1">
                    <a:lumMod val="50000"/>
                  </a:schemeClr>
                </a:solidFill>
                <a:latin typeface="Arial" panose="020B0604020202020204" pitchFamily="34" charset="0"/>
                <a:cs typeface="Arial" panose="020B0604020202020204" pitchFamily="34" charset="0"/>
              </a:rPr>
              <a:t>».</a:t>
            </a:r>
            <a:br>
              <a:rPr lang="ru-RU" sz="1800" dirty="0">
                <a:solidFill>
                  <a:schemeClr val="accent1">
                    <a:lumMod val="50000"/>
                  </a:schemeClr>
                </a:solidFill>
                <a:latin typeface="Arial" panose="020B0604020202020204" pitchFamily="34" charset="0"/>
                <a:cs typeface="Arial" panose="020B0604020202020204" pitchFamily="34" charset="0"/>
              </a:rPr>
            </a:br>
            <a:br>
              <a:rPr lang="ru-RU" sz="1800" dirty="0">
                <a:solidFill>
                  <a:schemeClr val="accent1">
                    <a:lumMod val="50000"/>
                  </a:schemeClr>
                </a:solidFill>
                <a:latin typeface="Arial" panose="020B0604020202020204" pitchFamily="34" charset="0"/>
                <a:cs typeface="Arial" panose="020B0604020202020204" pitchFamily="34" charset="0"/>
              </a:rPr>
            </a:br>
            <a:r>
              <a:rPr lang="ru-RU" sz="1800" u="sng" dirty="0">
                <a:solidFill>
                  <a:schemeClr val="accent1">
                    <a:lumMod val="50000"/>
                  </a:schemeClr>
                </a:solidFill>
                <a:latin typeface="Arial" panose="020B0604020202020204" pitchFamily="34" charset="0"/>
                <a:cs typeface="Arial" panose="020B0604020202020204" pitchFamily="34" charset="0"/>
              </a:rPr>
              <a:t>Образование</a:t>
            </a:r>
            <a:r>
              <a:rPr lang="ru-RU" sz="1800" dirty="0">
                <a:solidFill>
                  <a:schemeClr val="accent1">
                    <a:lumMod val="50000"/>
                  </a:schemeClr>
                </a:solidFill>
                <a:latin typeface="Arial" panose="020B0604020202020204" pitchFamily="34" charset="0"/>
                <a:cs typeface="Arial" panose="020B0604020202020204" pitchFamily="34" charset="0"/>
              </a:rPr>
              <a:t>: режиссер театрализованных представлений и праздников, МГУКИ. Красный диплом.</a:t>
            </a:r>
            <a:br>
              <a:rPr lang="ru-RU" sz="1800" dirty="0">
                <a:solidFill>
                  <a:schemeClr val="accent1">
                    <a:lumMod val="50000"/>
                  </a:schemeClr>
                </a:solidFill>
                <a:latin typeface="Arial" panose="020B0604020202020204" pitchFamily="34" charset="0"/>
                <a:cs typeface="Arial" panose="020B0604020202020204" pitchFamily="34" charset="0"/>
              </a:rPr>
            </a:br>
            <a:br>
              <a:rPr lang="ru-RU" sz="1800" dirty="0">
                <a:solidFill>
                  <a:schemeClr val="accent1">
                    <a:lumMod val="50000"/>
                  </a:schemeClr>
                </a:solidFill>
                <a:latin typeface="Arial" panose="020B0604020202020204" pitchFamily="34" charset="0"/>
                <a:cs typeface="Arial" panose="020B0604020202020204" pitchFamily="34" charset="0"/>
              </a:rPr>
            </a:br>
            <a:r>
              <a:rPr lang="ru-RU" sz="1800" u="sng" dirty="0">
                <a:solidFill>
                  <a:schemeClr val="accent1">
                    <a:lumMod val="50000"/>
                  </a:schemeClr>
                </a:solidFill>
                <a:latin typeface="Arial" panose="020B0604020202020204" pitchFamily="34" charset="0"/>
                <a:cs typeface="Arial" panose="020B0604020202020204" pitchFamily="34" charset="0"/>
              </a:rPr>
              <a:t>Опыт работы </a:t>
            </a:r>
            <a:r>
              <a:rPr lang="ru-RU" sz="1800" dirty="0">
                <a:solidFill>
                  <a:schemeClr val="accent1">
                    <a:lumMod val="50000"/>
                  </a:schemeClr>
                </a:solidFill>
                <a:latin typeface="Arial" panose="020B0604020202020204" pitchFamily="34" charset="0"/>
                <a:cs typeface="Arial" panose="020B0604020202020204" pitchFamily="34" charset="0"/>
              </a:rPr>
              <a:t>в массовых мероприятиях: с 2001 года</a:t>
            </a:r>
            <a:br>
              <a:rPr lang="ru-RU" sz="1800" dirty="0">
                <a:solidFill>
                  <a:schemeClr val="accent1">
                    <a:lumMod val="50000"/>
                  </a:schemeClr>
                </a:solidFill>
                <a:latin typeface="Arial" panose="020B0604020202020204" pitchFamily="34" charset="0"/>
                <a:cs typeface="Arial" panose="020B0604020202020204" pitchFamily="34" charset="0"/>
              </a:rPr>
            </a:br>
            <a:br>
              <a:rPr lang="ru-RU" sz="1800" dirty="0">
                <a:solidFill>
                  <a:schemeClr val="accent1">
                    <a:lumMod val="50000"/>
                  </a:schemeClr>
                </a:solidFill>
                <a:latin typeface="Arial" panose="020B0604020202020204" pitchFamily="34" charset="0"/>
                <a:cs typeface="Arial" panose="020B0604020202020204" pitchFamily="34" charset="0"/>
              </a:rPr>
            </a:br>
            <a:r>
              <a:rPr lang="ru-RU" sz="1800" dirty="0">
                <a:solidFill>
                  <a:schemeClr val="accent1">
                    <a:lumMod val="50000"/>
                  </a:schemeClr>
                </a:solidFill>
                <a:latin typeface="Arial" panose="020B0604020202020204" pitchFamily="34" charset="0"/>
                <a:cs typeface="Arial" panose="020B0604020202020204" pitchFamily="34" charset="0"/>
              </a:rPr>
              <a:t>Работала педагогом в Московском Государственном Институте Культуры, Бизнес Академии Лидеров Ивент Рынка, «Арт-Плюс» (курсы повышения квалификации для специалистов в организации мероприятий).</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675" y="592670"/>
            <a:ext cx="634623" cy="634623"/>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78134" y="1550390"/>
            <a:ext cx="3070495" cy="3840977"/>
          </a:xfrm>
          <a:prstGeom prst="rect">
            <a:avLst/>
          </a:prstGeom>
        </p:spPr>
      </p:pic>
      <p:pic>
        <p:nvPicPr>
          <p:cNvPr id="1026" name="Picture 2" descr="https://pp.userapi.com/c850020/v850020873/aafeb/Hg28aaIt6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711" y="5427315"/>
            <a:ext cx="1260549" cy="121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499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1925" y="190728"/>
            <a:ext cx="8820149" cy="782194"/>
          </a:xfrm>
        </p:spPr>
        <p:txBody>
          <a:bodyPr>
            <a:normAutofit/>
          </a:bodyPr>
          <a:lstStyle/>
          <a:p>
            <a:r>
              <a:rPr lang="ru-RU" altLang="ru-RU" sz="2400" b="1" dirty="0">
                <a:solidFill>
                  <a:srgbClr val="FF0000"/>
                </a:solidFill>
                <a:latin typeface="Arial" panose="020B0604020202020204" pitchFamily="34" charset="0"/>
                <a:cs typeface="Arial" panose="020B0604020202020204" pitchFamily="34" charset="0"/>
              </a:rPr>
              <a:t>Торжественное открытие</a:t>
            </a:r>
            <a:br>
              <a:rPr lang="en-US" altLang="ru-RU" sz="2400" b="1" dirty="0">
                <a:solidFill>
                  <a:srgbClr val="FF0000"/>
                </a:solidFill>
                <a:latin typeface="Arial" panose="020B0604020202020204" pitchFamily="34" charset="0"/>
                <a:cs typeface="Arial" panose="020B0604020202020204" pitchFamily="34" charset="0"/>
              </a:rPr>
            </a:br>
            <a:r>
              <a:rPr lang="ru-RU" altLang="ru-RU" sz="2400" b="1" dirty="0">
                <a:solidFill>
                  <a:srgbClr val="FF0000"/>
                </a:solidFill>
                <a:latin typeface="Arial" panose="020B0604020202020204" pitchFamily="34" charset="0"/>
                <a:cs typeface="Arial" panose="020B0604020202020204" pitchFamily="34" charset="0"/>
              </a:rPr>
              <a:t>ТЦ «Каравай» (г.</a:t>
            </a:r>
            <a:r>
              <a:rPr lang="en-US" altLang="ru-RU" sz="2400" b="1" dirty="0">
                <a:solidFill>
                  <a:srgbClr val="FF0000"/>
                </a:solidFill>
                <a:latin typeface="Arial" panose="020B0604020202020204" pitchFamily="34" charset="0"/>
                <a:cs typeface="Arial" panose="020B0604020202020204" pitchFamily="34" charset="0"/>
              </a:rPr>
              <a:t> </a:t>
            </a:r>
            <a:r>
              <a:rPr lang="ru-RU" altLang="ru-RU" sz="2400" b="1" dirty="0">
                <a:solidFill>
                  <a:srgbClr val="FF0000"/>
                </a:solidFill>
                <a:latin typeface="Arial" panose="020B0604020202020204" pitchFamily="34" charset="0"/>
                <a:cs typeface="Arial" panose="020B0604020202020204" pitchFamily="34" charset="0"/>
              </a:rPr>
              <a:t>Наро-Фоминск)</a:t>
            </a:r>
            <a:endParaRPr lang="ru-RU" sz="24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585928" y="2255321"/>
            <a:ext cx="1750734" cy="2152650"/>
          </a:xfrm>
        </p:spPr>
        <p:txBody>
          <a:bodyPr>
            <a:normAutofit fontScale="92500" lnSpcReduction="10000"/>
          </a:bodyPr>
          <a:lstStyle/>
          <a:p>
            <a:r>
              <a:rPr lang="ru-RU" altLang="ru-RU" sz="1400" dirty="0">
                <a:solidFill>
                  <a:schemeClr val="accent5">
                    <a:lumMod val="50000"/>
                  </a:schemeClr>
                </a:solidFill>
                <a:latin typeface="Arial" panose="020B0604020202020204" pitchFamily="34" charset="0"/>
                <a:cs typeface="Arial" panose="020B0604020202020204" pitchFamily="34" charset="0"/>
              </a:rPr>
              <a:t>На открытой уличной сцене выступили любимые народом «звезды» эстрады – Наташа Королева и группа «На-на»,  а также была разыграна масса призов и подарков. В том числе – крупная бытовая техника.</a:t>
            </a:r>
            <a:endParaRPr lang="ru-RU" sz="1400" dirty="0">
              <a:solidFill>
                <a:schemeClr val="accent5">
                  <a:lumMod val="50000"/>
                </a:schemeClr>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a:stretch>
            <a:fillRect/>
          </a:stretch>
        </p:blipFill>
        <p:spPr>
          <a:xfrm>
            <a:off x="8400836" y="191647"/>
            <a:ext cx="420660" cy="390178"/>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7747" y="1146547"/>
            <a:ext cx="4020698" cy="2680465"/>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t="5033" r="573" b="5033"/>
          <a:stretch/>
        </p:blipFill>
        <p:spPr>
          <a:xfrm>
            <a:off x="4767747" y="3906724"/>
            <a:ext cx="4020698" cy="2424552"/>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5029" y="1138831"/>
            <a:ext cx="1905828" cy="269589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5029" y="3906724"/>
            <a:ext cx="1905828" cy="2424552"/>
          </a:xfrm>
          <a:prstGeom prst="rect">
            <a:avLst/>
          </a:prstGeom>
        </p:spPr>
      </p:pic>
      <p:pic>
        <p:nvPicPr>
          <p:cNvPr id="10242" name="Picture 2" descr="https://pp.userapi.com/c850020/v850020873/aafeb/Hg28aaIt6r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435" y="5726959"/>
            <a:ext cx="1071245" cy="103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52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998854"/>
          </a:xfrm>
        </p:spPr>
        <p:txBody>
          <a:bodyPr>
            <a:normAutofit fontScale="90000"/>
          </a:bodyPr>
          <a:lstStyle/>
          <a:p>
            <a:pPr algn="ctr"/>
            <a:br>
              <a:rPr lang="ru-RU" altLang="ru-RU" b="1" dirty="0">
                <a:solidFill>
                  <a:srgbClr val="FF0000"/>
                </a:solidFill>
                <a:latin typeface="Arial" panose="020B0604020202020204" pitchFamily="34" charset="0"/>
                <a:cs typeface="Arial" panose="020B0604020202020204" pitchFamily="34" charset="0"/>
              </a:rPr>
            </a:br>
            <a:r>
              <a:rPr lang="ru-RU" altLang="ru-RU" sz="3600" b="1" dirty="0">
                <a:solidFill>
                  <a:srgbClr val="FF0000"/>
                </a:solidFill>
                <a:latin typeface="Arial" panose="020B0604020202020204" pitchFamily="34" charset="0"/>
                <a:cs typeface="Arial" panose="020B0604020202020204" pitchFamily="34" charset="0"/>
              </a:rPr>
              <a:t>Корпоративное мероприятие «Золотые люди компании»</a:t>
            </a:r>
            <a:br>
              <a:rPr lang="en-US" altLang="ru-RU" sz="3600" b="1" dirty="0">
                <a:solidFill>
                  <a:srgbClr val="FF0000"/>
                </a:solidFill>
                <a:latin typeface="Arial" panose="020B0604020202020204" pitchFamily="34" charset="0"/>
                <a:cs typeface="Arial" panose="020B0604020202020204" pitchFamily="34" charset="0"/>
              </a:rPr>
            </a:br>
            <a:endParaRPr lang="ru-RU" sz="3600" dirty="0"/>
          </a:p>
        </p:txBody>
      </p:sp>
      <p:pic>
        <p:nvPicPr>
          <p:cNvPr id="1026" name="Picture 2" descr="C:\Users\02022016\Downloads\00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711564" y="1461096"/>
            <a:ext cx="3162298" cy="2162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02022016\Downloads\00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55" t="-333" r="14459" b="1"/>
          <a:stretch/>
        </p:blipFill>
        <p:spPr bwMode="auto">
          <a:xfrm>
            <a:off x="2942498" y="1461095"/>
            <a:ext cx="2699700" cy="216268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01040" y="2177230"/>
            <a:ext cx="1981200" cy="2893100"/>
          </a:xfrm>
          <a:prstGeom prst="rect">
            <a:avLst/>
          </a:prstGeom>
        </p:spPr>
        <p:txBody>
          <a:bodyPr wrap="square">
            <a:spAutoFit/>
          </a:bodyPr>
          <a:lstStyle/>
          <a:p>
            <a:r>
              <a:rPr lang="ru-RU" sz="1400" dirty="0">
                <a:solidFill>
                  <a:schemeClr val="accent5">
                    <a:lumMod val="50000"/>
                  </a:schemeClr>
                </a:solidFill>
                <a:latin typeface="Arial" panose="020B0604020202020204" pitchFamily="34" charset="0"/>
                <a:cs typeface="Arial" panose="020B0604020202020204" pitchFamily="34" charset="0"/>
              </a:rPr>
              <a:t>Прошло веселое, яркое и необычное корпоративное мероприятие «Золотые люди компании».</a:t>
            </a:r>
          </a:p>
          <a:p>
            <a:r>
              <a:rPr lang="ru-RU" sz="1400" dirty="0">
                <a:solidFill>
                  <a:schemeClr val="accent5">
                    <a:lumMod val="50000"/>
                  </a:schemeClr>
                </a:solidFill>
                <a:latin typeface="Arial" panose="020B0604020202020204" pitchFamily="34" charset="0"/>
                <a:cs typeface="Arial" panose="020B0604020202020204" pitchFamily="34" charset="0"/>
              </a:rPr>
              <a:t>Все гости одеты в одном стиле. Аниматоры в «золотых» одеждах, казино, а также зажигательные танцы</a:t>
            </a:r>
          </a:p>
        </p:txBody>
      </p:sp>
      <p:pic>
        <p:nvPicPr>
          <p:cNvPr id="9" name="Picture 2" descr="https://pp.userapi.com/c850020/v850020873/aafeb/Hg28aaIt6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023" y="5941690"/>
            <a:ext cx="674617" cy="652689"/>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21674" y="139925"/>
            <a:ext cx="418176" cy="392338"/>
          </a:xfrm>
          <a:prstGeom prst="rect">
            <a:avLst/>
          </a:prstGeom>
        </p:spPr>
      </p:pic>
      <p:pic>
        <p:nvPicPr>
          <p:cNvPr id="5" name="Picture 2" descr="C:\Users\02022016\Desktop\00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0240" y="3770468"/>
            <a:ext cx="3209610" cy="19816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02022016\Desktop\009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2498" y="3770468"/>
            <a:ext cx="2699700" cy="198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349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62144" y="386736"/>
            <a:ext cx="8467957" cy="782194"/>
          </a:xfrm>
        </p:spPr>
        <p:txBody>
          <a:bodyPr>
            <a:normAutofit/>
          </a:bodyPr>
          <a:lstStyle/>
          <a:p>
            <a:r>
              <a:rPr lang="ru-RU" altLang="ru-RU" sz="2400" b="1" dirty="0">
                <a:solidFill>
                  <a:srgbClr val="FF0000"/>
                </a:solidFill>
                <a:latin typeface="Arial" panose="020B0604020202020204" pitchFamily="34" charset="0"/>
                <a:cs typeface="Arial" panose="020B0604020202020204" pitchFamily="34" charset="0"/>
              </a:rPr>
              <a:t>Торжественное открытие ледового дворца «Роснефть-Арена»</a:t>
            </a:r>
            <a:endParaRPr lang="ru-RU" sz="24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158240" y="1925888"/>
            <a:ext cx="2902608" cy="3764483"/>
          </a:xfrm>
        </p:spPr>
        <p:txBody>
          <a:bodyPr>
            <a:normAutofit/>
          </a:bodyPr>
          <a:lstStyle/>
          <a:p>
            <a:r>
              <a:rPr lang="ru-RU" altLang="ru-RU" sz="1400" dirty="0">
                <a:solidFill>
                  <a:schemeClr val="accent1">
                    <a:lumMod val="50000"/>
                  </a:schemeClr>
                </a:solidFill>
                <a:latin typeface="Arial" panose="020B0604020202020204" pitchFamily="34" charset="0"/>
                <a:cs typeface="Arial" panose="020B0604020202020204" pitchFamily="34" charset="0"/>
              </a:rPr>
              <a:t>Весной 2016 года прошла церемония торжественного открытия ледового дворца «Роснефть-Арена».</a:t>
            </a:r>
          </a:p>
          <a:p>
            <a:pPr fontAlgn="t"/>
            <a:r>
              <a:rPr lang="ru-RU" altLang="ru-RU" sz="1400" dirty="0">
                <a:solidFill>
                  <a:schemeClr val="accent1">
                    <a:lumMod val="50000"/>
                  </a:schemeClr>
                </a:solidFill>
                <a:latin typeface="Arial" panose="020B0604020202020204" pitchFamily="34" charset="0"/>
                <a:cs typeface="Arial" panose="020B0604020202020204" pitchFamily="34" charset="0"/>
              </a:rPr>
              <a:t>В официальной части мероприятия принял участие Семен Варламов (российский </a:t>
            </a:r>
            <a:r>
              <a:rPr lang="ru-RU" altLang="ru-RU" sz="1400" dirty="0" err="1">
                <a:solidFill>
                  <a:schemeClr val="accent1">
                    <a:lumMod val="50000"/>
                  </a:schemeClr>
                </a:solidFill>
                <a:latin typeface="Arial" panose="020B0604020202020204" pitchFamily="34" charset="0"/>
                <a:cs typeface="Arial" panose="020B0604020202020204" pitchFamily="34" charset="0"/>
              </a:rPr>
              <a:t>хокеист</a:t>
            </a:r>
            <a:r>
              <a:rPr lang="ru-RU" altLang="ru-RU" sz="1400" dirty="0">
                <a:solidFill>
                  <a:schemeClr val="accent1">
                    <a:lumMod val="50000"/>
                  </a:schemeClr>
                </a:solidFill>
                <a:latin typeface="Arial" panose="020B0604020202020204" pitchFamily="34" charset="0"/>
                <a:cs typeface="Arial" panose="020B0604020202020204" pitchFamily="34" charset="0"/>
              </a:rPr>
              <a:t>, </a:t>
            </a:r>
            <a:r>
              <a:rPr lang="ru-RU" sz="1400" dirty="0">
                <a:solidFill>
                  <a:schemeClr val="accent1">
                    <a:lumMod val="50000"/>
                  </a:schemeClr>
                </a:solidFill>
                <a:latin typeface="Arial" panose="020B0604020202020204" pitchFamily="34" charset="0"/>
                <a:cs typeface="Arial" panose="020B0604020202020204" pitchFamily="34" charset="0"/>
              </a:rPr>
              <a:t>вратарь клуба НХЛ «Колорадо </a:t>
            </a:r>
            <a:r>
              <a:rPr lang="ru-RU" sz="1400" dirty="0" err="1">
                <a:solidFill>
                  <a:schemeClr val="accent1">
                    <a:lumMod val="50000"/>
                  </a:schemeClr>
                </a:solidFill>
                <a:latin typeface="Arial" panose="020B0604020202020204" pitchFamily="34" charset="0"/>
                <a:cs typeface="Arial" panose="020B0604020202020204" pitchFamily="34" charset="0"/>
              </a:rPr>
              <a:t>Эвеланш</a:t>
            </a:r>
            <a:r>
              <a:rPr lang="ru-RU" sz="1400" dirty="0">
                <a:solidFill>
                  <a:schemeClr val="accent1">
                    <a:lumMod val="50000"/>
                  </a:schemeClr>
                </a:solidFill>
                <a:latin typeface="Arial" panose="020B0604020202020204" pitchFamily="34" charset="0"/>
                <a:cs typeface="Arial" panose="020B0604020202020204" pitchFamily="34" charset="0"/>
              </a:rPr>
              <a:t>» и сборной России, заслуженный мастер спорта России), губернатор Самарской области Николай Меркушкин, а также представители «Роснефти».</a:t>
            </a:r>
          </a:p>
          <a:p>
            <a:endParaRPr lang="ru-RU" altLang="ru-RU" sz="1400" dirty="0">
              <a:solidFill>
                <a:schemeClr val="accent1">
                  <a:lumMod val="50000"/>
                </a:schemeClr>
              </a:solidFill>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277" y="3981673"/>
            <a:ext cx="3851226" cy="2400493"/>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1276" y="1387929"/>
            <a:ext cx="3851227" cy="2345840"/>
          </a:xfrm>
          <a:prstGeom prst="rect">
            <a:avLst/>
          </a:prstGeom>
        </p:spPr>
      </p:pic>
      <p:pic>
        <p:nvPicPr>
          <p:cNvPr id="6" name="Рисунок 5"/>
          <p:cNvPicPr>
            <a:picLocks noChangeAspect="1"/>
          </p:cNvPicPr>
          <p:nvPr/>
        </p:nvPicPr>
        <p:blipFill>
          <a:blip r:embed="rId4"/>
          <a:stretch>
            <a:fillRect/>
          </a:stretch>
        </p:blipFill>
        <p:spPr>
          <a:xfrm>
            <a:off x="8400836" y="191647"/>
            <a:ext cx="420660" cy="390178"/>
          </a:xfrm>
          <a:prstGeom prst="rect">
            <a:avLst/>
          </a:prstGeom>
        </p:spPr>
      </p:pic>
      <p:pic>
        <p:nvPicPr>
          <p:cNvPr id="11266" name="Picture 2" descr="https://pp.userapi.com/c850020/v850020873/aafeb/Hg28aaIt6r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023" y="5545548"/>
            <a:ext cx="1084069" cy="104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805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62144" y="386736"/>
            <a:ext cx="8184388" cy="782194"/>
          </a:xfrm>
        </p:spPr>
        <p:txBody>
          <a:bodyPr>
            <a:normAutofit/>
          </a:bodyPr>
          <a:lstStyle/>
          <a:p>
            <a:r>
              <a:rPr lang="ru-RU" altLang="ru-RU" sz="2400" b="1" dirty="0">
                <a:solidFill>
                  <a:srgbClr val="FF0000"/>
                </a:solidFill>
                <a:latin typeface="Arial" panose="020B0604020202020204" pitchFamily="34" charset="0"/>
                <a:cs typeface="Arial" panose="020B0604020202020204" pitchFamily="34" charset="0"/>
              </a:rPr>
              <a:t>Торжественное открытие ледового дворца «Роснефть-Арена»</a:t>
            </a:r>
            <a:endParaRPr lang="ru-RU" sz="24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083270" y="1747904"/>
            <a:ext cx="2344901" cy="3764483"/>
          </a:xfrm>
        </p:spPr>
        <p:txBody>
          <a:bodyPr>
            <a:normAutofit/>
          </a:bodyPr>
          <a:lstStyle/>
          <a:p>
            <a:endParaRPr lang="ru-RU" altLang="ru-RU" sz="1400" dirty="0">
              <a:solidFill>
                <a:schemeClr val="accent1">
                  <a:lumMod val="50000"/>
                </a:schemeClr>
              </a:solidFill>
              <a:latin typeface="Arial" panose="020B0604020202020204" pitchFamily="34" charset="0"/>
              <a:cs typeface="Arial" panose="020B0604020202020204" pitchFamily="34" charset="0"/>
            </a:endParaRPr>
          </a:p>
          <a:p>
            <a:r>
              <a:rPr lang="ru-RU" altLang="ru-RU" sz="1400" dirty="0">
                <a:solidFill>
                  <a:schemeClr val="accent1">
                    <a:lumMod val="50000"/>
                  </a:schemeClr>
                </a:solidFill>
                <a:latin typeface="Arial" panose="020B0604020202020204" pitchFamily="34" charset="0"/>
                <a:cs typeface="Arial" panose="020B0604020202020204" pitchFamily="34" charset="0"/>
              </a:rPr>
              <a:t>Специально для этого мероприятия было подготовлено шоу «Мишкина мечта».</a:t>
            </a:r>
          </a:p>
          <a:p>
            <a:endParaRPr lang="ru-RU" altLang="ru-RU" sz="1400" dirty="0">
              <a:solidFill>
                <a:schemeClr val="accent1">
                  <a:lumMod val="50000"/>
                </a:schemeClr>
              </a:solidFill>
              <a:latin typeface="Arial" panose="020B0604020202020204" pitchFamily="34" charset="0"/>
              <a:cs typeface="Arial" panose="020B0604020202020204" pitchFamily="34" charset="0"/>
            </a:endParaRPr>
          </a:p>
          <a:p>
            <a:r>
              <a:rPr lang="ru-RU" altLang="ru-RU" sz="1400" dirty="0">
                <a:solidFill>
                  <a:schemeClr val="accent1">
                    <a:lumMod val="50000"/>
                  </a:schemeClr>
                </a:solidFill>
                <a:latin typeface="Arial" panose="020B0604020202020204" pitchFamily="34" charset="0"/>
                <a:cs typeface="Arial" panose="020B0604020202020204" pitchFamily="34" charset="0"/>
              </a:rPr>
              <a:t>Это история Белого Мишки, который искал друзей-хоккеистов, так как он сам мечтал стать хоккеистам, но на Северном Полюсе никто не играл в </a:t>
            </a:r>
            <a:r>
              <a:rPr lang="ru-RU" altLang="ru-RU" sz="1400" dirty="0" err="1">
                <a:solidFill>
                  <a:schemeClr val="accent1">
                    <a:lumMod val="50000"/>
                  </a:schemeClr>
                </a:solidFill>
                <a:latin typeface="Arial" panose="020B0604020202020204" pitchFamily="34" charset="0"/>
                <a:cs typeface="Arial" panose="020B0604020202020204" pitchFamily="34" charset="0"/>
              </a:rPr>
              <a:t>хокккей</a:t>
            </a:r>
            <a:r>
              <a:rPr lang="ru-RU" altLang="ru-RU" sz="1400" dirty="0">
                <a:solidFill>
                  <a:schemeClr val="accent1">
                    <a:lumMod val="50000"/>
                  </a:schemeClr>
                </a:solidFill>
                <a:latin typeface="Arial" panose="020B0604020202020204" pitchFamily="34" charset="0"/>
                <a:cs typeface="Arial" panose="020B0604020202020204" pitchFamily="34" charset="0"/>
              </a:rPr>
              <a:t>…</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3091" y="4156827"/>
            <a:ext cx="3983441" cy="2240685"/>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091" y="1274973"/>
            <a:ext cx="3983441" cy="2655627"/>
          </a:xfrm>
          <a:prstGeom prst="rect">
            <a:avLst/>
          </a:prstGeom>
        </p:spPr>
      </p:pic>
      <p:pic>
        <p:nvPicPr>
          <p:cNvPr id="8" name="Рисунок 7"/>
          <p:cNvPicPr>
            <a:picLocks noChangeAspect="1"/>
          </p:cNvPicPr>
          <p:nvPr/>
        </p:nvPicPr>
        <p:blipFill>
          <a:blip r:embed="rId4"/>
          <a:stretch>
            <a:fillRect/>
          </a:stretch>
        </p:blipFill>
        <p:spPr>
          <a:xfrm>
            <a:off x="8546532" y="160509"/>
            <a:ext cx="420660" cy="390178"/>
          </a:xfrm>
          <a:prstGeom prst="rect">
            <a:avLst/>
          </a:prstGeom>
        </p:spPr>
      </p:pic>
      <p:pic>
        <p:nvPicPr>
          <p:cNvPr id="12290" name="Picture 2" descr="https://pp.userapi.com/c850020/v850020873/aafeb/Hg28aaIt6r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1" y="5562485"/>
            <a:ext cx="891539" cy="86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89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62144" y="386736"/>
            <a:ext cx="8526747" cy="782194"/>
          </a:xfrm>
        </p:spPr>
        <p:txBody>
          <a:bodyPr>
            <a:normAutofit/>
          </a:bodyPr>
          <a:lstStyle/>
          <a:p>
            <a:r>
              <a:rPr lang="ru-RU" altLang="ru-RU" sz="2400" b="1" dirty="0">
                <a:solidFill>
                  <a:srgbClr val="FF0000"/>
                </a:solidFill>
                <a:latin typeface="Arial" panose="020B0604020202020204" pitchFamily="34" charset="0"/>
                <a:cs typeface="Arial" panose="020B0604020202020204" pitchFamily="34" charset="0"/>
              </a:rPr>
              <a:t>Торжественное открытие ледового дворца «Роснефть-Арена»</a:t>
            </a:r>
            <a:endParaRPr lang="ru-RU" sz="24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805218" y="2825087"/>
            <a:ext cx="1413400" cy="1636186"/>
          </a:xfrm>
        </p:spPr>
        <p:txBody>
          <a:bodyPr>
            <a:normAutofit/>
          </a:bodyPr>
          <a:lstStyle/>
          <a:p>
            <a:r>
              <a:rPr lang="ru-RU" altLang="ru-RU" sz="1400" dirty="0">
                <a:solidFill>
                  <a:schemeClr val="accent1">
                    <a:lumMod val="50000"/>
                  </a:schemeClr>
                </a:solidFill>
                <a:latin typeface="Arial" panose="020B0604020202020204" pitchFamily="34" charset="0"/>
                <a:cs typeface="Arial" panose="020B0604020202020204" pitchFamily="34" charset="0"/>
              </a:rPr>
              <a:t>Одним из элементов шоу было выступление фигуристов.</a:t>
            </a:r>
          </a:p>
          <a:p>
            <a:endParaRPr lang="ru-RU" altLang="ru-RU" sz="1400" dirty="0">
              <a:solidFill>
                <a:schemeClr val="accent1">
                  <a:lumMod val="50000"/>
                </a:schemeClr>
              </a:solidFill>
              <a:latin typeface="Arial" panose="020B0604020202020204" pitchFamily="34" charset="0"/>
              <a:cs typeface="Arial" panose="020B0604020202020204" pitchFamily="34" charset="0"/>
            </a:endParaRPr>
          </a:p>
          <a:p>
            <a:endParaRPr lang="ru-RU" altLang="ru-RU" sz="1400" dirty="0">
              <a:solidFill>
                <a:schemeClr val="accent1">
                  <a:lumMod val="50000"/>
                </a:schemeClr>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3516" y="1777471"/>
            <a:ext cx="6025375" cy="4021282"/>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43169" y="1080862"/>
            <a:ext cx="418176" cy="392338"/>
          </a:xfrm>
          <a:prstGeom prst="rect">
            <a:avLst/>
          </a:prstGeom>
        </p:spPr>
      </p:pic>
      <p:pic>
        <p:nvPicPr>
          <p:cNvPr id="13314" name="Picture 2" descr="https://pp.userapi.com/c850020/v850020873/aafeb/Hg28aaIt6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55" y="5535146"/>
            <a:ext cx="972185" cy="94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471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62144" y="386736"/>
            <a:ext cx="6894095" cy="782194"/>
          </a:xfrm>
        </p:spPr>
        <p:txBody>
          <a:bodyPr>
            <a:normAutofit/>
          </a:bodyPr>
          <a:lstStyle/>
          <a:p>
            <a:r>
              <a:rPr lang="ru-RU" altLang="ru-RU" sz="2400" b="1" dirty="0">
                <a:solidFill>
                  <a:srgbClr val="FF0000"/>
                </a:solidFill>
                <a:latin typeface="Arial" panose="020B0604020202020204" pitchFamily="34" charset="0"/>
                <a:cs typeface="Arial" panose="020B0604020202020204" pitchFamily="34" charset="0"/>
              </a:rPr>
              <a:t>Торжественное открытие ледового дворца «Роснефть-Арена»</a:t>
            </a:r>
            <a:endParaRPr lang="ru-RU" sz="24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132764" y="2151905"/>
            <a:ext cx="2465695" cy="3764483"/>
          </a:xfrm>
        </p:spPr>
        <p:txBody>
          <a:bodyPr>
            <a:normAutofit/>
          </a:bodyPr>
          <a:lstStyle/>
          <a:p>
            <a:r>
              <a:rPr lang="ru-RU" altLang="ru-RU" sz="1400" dirty="0">
                <a:solidFill>
                  <a:schemeClr val="accent1">
                    <a:lumMod val="50000"/>
                  </a:schemeClr>
                </a:solidFill>
                <a:latin typeface="Arial" panose="020B0604020202020204" pitchFamily="34" charset="0"/>
                <a:cs typeface="Arial" panose="020B0604020202020204" pitchFamily="34" charset="0"/>
              </a:rPr>
              <a:t>Одновременно с фигуристами на арене работал художественный фон из воспитанников местных творческих студий. Это позволило дать полную и насыщенную картину на ледовом поле. </a:t>
            </a:r>
          </a:p>
          <a:p>
            <a:r>
              <a:rPr lang="ru-RU" altLang="ru-RU" sz="1400" dirty="0">
                <a:solidFill>
                  <a:schemeClr val="accent1">
                    <a:lumMod val="50000"/>
                  </a:schemeClr>
                </a:solidFill>
                <a:latin typeface="Arial" panose="020B0604020202020204" pitchFamily="34" charset="0"/>
                <a:cs typeface="Arial" panose="020B0604020202020204" pitchFamily="34" charset="0"/>
              </a:rPr>
              <a:t>Световое шоу также запомнилось зрителям. </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397" y="4034147"/>
            <a:ext cx="4135272" cy="2326090"/>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397" y="1469826"/>
            <a:ext cx="4171665" cy="2346562"/>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11581" y="386736"/>
            <a:ext cx="418176" cy="392338"/>
          </a:xfrm>
          <a:prstGeom prst="rect">
            <a:avLst/>
          </a:prstGeom>
        </p:spPr>
      </p:pic>
      <p:pic>
        <p:nvPicPr>
          <p:cNvPr id="14338" name="Picture 2" descr="https://pp.userapi.com/c850020/v850020873/aafeb/Hg28aaIt6r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5618508"/>
            <a:ext cx="1040765" cy="100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621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62144" y="386736"/>
            <a:ext cx="8386071" cy="782194"/>
          </a:xfrm>
        </p:spPr>
        <p:txBody>
          <a:bodyPr>
            <a:normAutofit/>
          </a:bodyPr>
          <a:lstStyle/>
          <a:p>
            <a:r>
              <a:rPr lang="ru-RU" altLang="ru-RU" sz="2400" b="1" dirty="0">
                <a:solidFill>
                  <a:srgbClr val="FF0000"/>
                </a:solidFill>
                <a:latin typeface="Arial" panose="020B0604020202020204" pitchFamily="34" charset="0"/>
                <a:cs typeface="Arial" panose="020B0604020202020204" pitchFamily="34" charset="0"/>
              </a:rPr>
              <a:t>Торжественное открытие ледового дворца «Роснефть-Арена»</a:t>
            </a:r>
            <a:endParaRPr lang="ru-RU" sz="24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269505" y="2008525"/>
            <a:ext cx="2206387" cy="3764483"/>
          </a:xfrm>
        </p:spPr>
        <p:txBody>
          <a:bodyPr>
            <a:normAutofit/>
          </a:bodyPr>
          <a:lstStyle/>
          <a:p>
            <a:r>
              <a:rPr lang="ru-RU" altLang="ru-RU" sz="1400" dirty="0">
                <a:solidFill>
                  <a:schemeClr val="accent1">
                    <a:lumMod val="50000"/>
                  </a:schemeClr>
                </a:solidFill>
                <a:latin typeface="Arial" panose="020B0604020202020204" pitchFamily="34" charset="0"/>
                <a:cs typeface="Arial" panose="020B0604020202020204" pitchFamily="34" charset="0"/>
              </a:rPr>
              <a:t>Одним из элементов шоу, которые запомнились зрителям, стало песочное шоу. </a:t>
            </a:r>
          </a:p>
          <a:p>
            <a:r>
              <a:rPr lang="ru-RU" altLang="ru-RU" sz="1400" dirty="0">
                <a:solidFill>
                  <a:schemeClr val="accent1">
                    <a:lumMod val="50000"/>
                  </a:schemeClr>
                </a:solidFill>
                <a:latin typeface="Arial" panose="020B0604020202020204" pitchFamily="34" charset="0"/>
                <a:cs typeface="Arial" panose="020B0604020202020204" pitchFamily="34" charset="0"/>
              </a:rPr>
              <a:t>Песочная мультипликация рассказала историю создания данной ледовой арены. И показала как эта новость обрадовала местных мальчишек, которые мечтали заниматься хоккеем!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708" y="1542018"/>
            <a:ext cx="4160475" cy="2335101"/>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708" y="4034146"/>
            <a:ext cx="4160475" cy="2335101"/>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21674" y="139925"/>
            <a:ext cx="418176" cy="392338"/>
          </a:xfrm>
          <a:prstGeom prst="rect">
            <a:avLst/>
          </a:prstGeom>
        </p:spPr>
      </p:pic>
      <p:pic>
        <p:nvPicPr>
          <p:cNvPr id="15362" name="Picture 2" descr="https://pp.userapi.com/c850020/v850020873/aafeb/Hg28aaIt6r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915" y="5379164"/>
            <a:ext cx="1155065" cy="111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356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93905" y="485137"/>
            <a:ext cx="8454310" cy="782194"/>
          </a:xfrm>
        </p:spPr>
        <p:txBody>
          <a:bodyPr>
            <a:normAutofit/>
          </a:bodyPr>
          <a:lstStyle/>
          <a:p>
            <a:pPr algn="l"/>
            <a:r>
              <a:rPr lang="ru-RU" altLang="ru-RU" sz="2400" b="1" dirty="0">
                <a:solidFill>
                  <a:srgbClr val="FF0000"/>
                </a:solidFill>
                <a:latin typeface="Arial" panose="020B0604020202020204" pitchFamily="34" charset="0"/>
                <a:cs typeface="Arial" panose="020B0604020202020204" pitchFamily="34" charset="0"/>
              </a:rPr>
              <a:t>Торжественное открытие ледового дворца «Роснефть-Арена»</a:t>
            </a:r>
            <a:endParaRPr lang="ru-RU" sz="24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2019869" y="2998068"/>
            <a:ext cx="1405720" cy="2242674"/>
          </a:xfrm>
        </p:spPr>
        <p:txBody>
          <a:bodyPr>
            <a:normAutofit/>
          </a:bodyPr>
          <a:lstStyle/>
          <a:p>
            <a:r>
              <a:rPr lang="ru-RU" altLang="ru-RU" sz="1400" dirty="0">
                <a:solidFill>
                  <a:schemeClr val="accent1">
                    <a:lumMod val="50000"/>
                  </a:schemeClr>
                </a:solidFill>
                <a:latin typeface="Arial" panose="020B0604020202020204" pitchFamily="34" charset="0"/>
                <a:cs typeface="Arial" panose="020B0604020202020204" pitchFamily="34" charset="0"/>
              </a:rPr>
              <a:t>Всего в шоу приняли участие более 180 артистов.</a:t>
            </a:r>
          </a:p>
          <a:p>
            <a:r>
              <a:rPr lang="ru-RU" altLang="ru-RU" sz="1400" dirty="0">
                <a:solidFill>
                  <a:schemeClr val="accent1">
                    <a:lumMod val="50000"/>
                  </a:schemeClr>
                </a:solidFill>
                <a:latin typeface="Arial" panose="020B0604020202020204" pitchFamily="34" charset="0"/>
                <a:cs typeface="Arial" panose="020B0604020202020204" pitchFamily="34" charset="0"/>
              </a:rPr>
              <a:t>Более половины из них – дети. </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527" y="1321729"/>
            <a:ext cx="3670436" cy="2446957"/>
          </a:xfrm>
          <a:prstGeom prst="rect">
            <a:avLst/>
          </a:prstGeom>
        </p:spPr>
      </p:pic>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7526" y="3877482"/>
            <a:ext cx="3670437" cy="244695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8573" y="430739"/>
            <a:ext cx="458337" cy="458337"/>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4216" y="430739"/>
            <a:ext cx="458337" cy="458337"/>
          </a:xfrm>
          <a:prstGeom prst="rect">
            <a:avLst/>
          </a:prstGeom>
        </p:spPr>
      </p:pic>
      <p:pic>
        <p:nvPicPr>
          <p:cNvPr id="16386" name="Picture 2" descr="https://pp.userapi.com/c850020/v850020873/aafeb/Hg28aaIt6r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895" y="5670501"/>
            <a:ext cx="1101725" cy="106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320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62144" y="477672"/>
            <a:ext cx="8430691" cy="595724"/>
          </a:xfrm>
        </p:spPr>
        <p:txBody>
          <a:bodyPr>
            <a:normAutofit/>
          </a:bodyPr>
          <a:lstStyle/>
          <a:p>
            <a:r>
              <a:rPr lang="ru-RU" altLang="ru-RU" sz="2400" b="1" dirty="0">
                <a:solidFill>
                  <a:srgbClr val="FF0000"/>
                </a:solidFill>
                <a:latin typeface="Arial" panose="020B0604020202020204" pitchFamily="34" charset="0"/>
                <a:cs typeface="Arial" panose="020B0604020202020204" pitchFamily="34" charset="0"/>
              </a:rPr>
              <a:t>Гала-ужин по случаю </a:t>
            </a:r>
            <a:r>
              <a:rPr lang="en-US" altLang="ru-RU" sz="2400" b="1" dirty="0">
                <a:solidFill>
                  <a:srgbClr val="FF0000"/>
                </a:solidFill>
                <a:latin typeface="Arial" panose="020B0604020202020204" pitchFamily="34" charset="0"/>
                <a:cs typeface="Arial" panose="020B0604020202020204" pitchFamily="34" charset="0"/>
              </a:rPr>
              <a:t>125</a:t>
            </a:r>
            <a:r>
              <a:rPr lang="ru-RU" altLang="ru-RU" sz="2400" b="1" dirty="0">
                <a:solidFill>
                  <a:srgbClr val="FF0000"/>
                </a:solidFill>
                <a:latin typeface="Arial" panose="020B0604020202020204" pitchFamily="34" charset="0"/>
                <a:cs typeface="Arial" panose="020B0604020202020204" pitchFamily="34" charset="0"/>
              </a:rPr>
              <a:t>-летия компании </a:t>
            </a:r>
            <a:r>
              <a:rPr lang="en-US" altLang="ru-RU" sz="2400" b="1" dirty="0">
                <a:solidFill>
                  <a:srgbClr val="FF0000"/>
                </a:solidFill>
                <a:latin typeface="Arial" panose="020B0604020202020204" pitchFamily="34" charset="0"/>
                <a:cs typeface="Arial" panose="020B0604020202020204" pitchFamily="34" charset="0"/>
              </a:rPr>
              <a:t>BOSCH</a:t>
            </a:r>
            <a:endParaRPr lang="ru-RU" sz="24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518615" y="1601600"/>
            <a:ext cx="2344901" cy="3764483"/>
          </a:xfrm>
        </p:spPr>
        <p:txBody>
          <a:bodyPr>
            <a:normAutofit/>
          </a:bodyPr>
          <a:lstStyle/>
          <a:p>
            <a:r>
              <a:rPr lang="ru-RU" altLang="ru-RU" sz="1400" dirty="0">
                <a:solidFill>
                  <a:schemeClr val="accent1">
                    <a:lumMod val="50000"/>
                  </a:schemeClr>
                </a:solidFill>
                <a:latin typeface="Arial" panose="020B0604020202020204" pitchFamily="34" charset="0"/>
                <a:cs typeface="Arial" panose="020B0604020202020204" pitchFamily="34" charset="0"/>
              </a:rPr>
              <a:t>Осенью 2011 года компания </a:t>
            </a:r>
            <a:r>
              <a:rPr lang="ru-RU" altLang="ru-RU" sz="1400" dirty="0" err="1">
                <a:solidFill>
                  <a:schemeClr val="accent1">
                    <a:lumMod val="50000"/>
                  </a:schemeClr>
                </a:solidFill>
                <a:latin typeface="Arial" panose="020B0604020202020204" pitchFamily="34" charset="0"/>
                <a:cs typeface="Arial" panose="020B0604020202020204" pitchFamily="34" charset="0"/>
              </a:rPr>
              <a:t>Bosch</a:t>
            </a:r>
            <a:r>
              <a:rPr lang="ru-RU" altLang="ru-RU" sz="1400" dirty="0">
                <a:solidFill>
                  <a:schemeClr val="accent1">
                    <a:lumMod val="50000"/>
                  </a:schemeClr>
                </a:solidFill>
                <a:latin typeface="Arial" panose="020B0604020202020204" pitchFamily="34" charset="0"/>
                <a:cs typeface="Arial" panose="020B0604020202020204" pitchFamily="34" charset="0"/>
              </a:rPr>
              <a:t> отметила сразу две юбилейные даты: 150 лет со дня рождения немецкого изобретателя, инженера и промышленника Роберта Боша и 125-летие основания компании. На мероприятии в Москве было более 600 гостей.</a:t>
            </a:r>
            <a:r>
              <a:rPr lang="en-US" altLang="ru-RU" sz="1400" dirty="0">
                <a:solidFill>
                  <a:schemeClr val="accent1">
                    <a:lumMod val="50000"/>
                  </a:schemeClr>
                </a:solidFill>
                <a:latin typeface="Arial" panose="020B0604020202020204" pitchFamily="34" charset="0"/>
                <a:cs typeface="Arial" panose="020B0604020202020204" pitchFamily="34" charset="0"/>
              </a:rPr>
              <a:t> </a:t>
            </a:r>
            <a:r>
              <a:rPr lang="ru-RU" altLang="ru-RU" sz="1400" dirty="0">
                <a:solidFill>
                  <a:schemeClr val="accent1">
                    <a:lumMod val="50000"/>
                  </a:schemeClr>
                </a:solidFill>
                <a:latin typeface="Arial" panose="020B0604020202020204" pitchFamily="34" charset="0"/>
                <a:cs typeface="Arial" panose="020B0604020202020204" pitchFamily="34" charset="0"/>
              </a:rPr>
              <a:t>На сцене – только звезды:  Константин </a:t>
            </a:r>
            <a:r>
              <a:rPr lang="ru-RU" altLang="ru-RU" sz="1400" dirty="0" err="1">
                <a:solidFill>
                  <a:schemeClr val="accent1">
                    <a:lumMod val="50000"/>
                  </a:schemeClr>
                </a:solidFill>
                <a:latin typeface="Arial" panose="020B0604020202020204" pitchFamily="34" charset="0"/>
                <a:cs typeface="Arial" panose="020B0604020202020204" pitchFamily="34" charset="0"/>
              </a:rPr>
              <a:t>Меладзе</a:t>
            </a:r>
            <a:r>
              <a:rPr lang="ru-RU" altLang="ru-RU" sz="1400" dirty="0">
                <a:solidFill>
                  <a:schemeClr val="accent1">
                    <a:lumMod val="50000"/>
                  </a:schemeClr>
                </a:solidFill>
                <a:latin typeface="Arial" panose="020B0604020202020204" pitchFamily="34" charset="0"/>
                <a:cs typeface="Arial" panose="020B0604020202020204" pitchFamily="34" charset="0"/>
              </a:rPr>
              <a:t>, Дмитрий Маликов, ведущие – Александр Олешко и Екатерина Стриженова</a:t>
            </a:r>
          </a:p>
        </p:txBody>
      </p:sp>
      <p:pic>
        <p:nvPicPr>
          <p:cNvPr id="4" name="Рисунок 3"/>
          <p:cNvPicPr>
            <a:picLocks noChangeAspect="1"/>
          </p:cNvPicPr>
          <p:nvPr/>
        </p:nvPicPr>
        <p:blipFill>
          <a:blip r:embed="rId2"/>
          <a:stretch>
            <a:fillRect/>
          </a:stretch>
        </p:blipFill>
        <p:spPr>
          <a:xfrm>
            <a:off x="3092116" y="1601600"/>
            <a:ext cx="5700719" cy="4867041"/>
          </a:xfrm>
          <a:prstGeom prst="rect">
            <a:avLst/>
          </a:prstGeom>
        </p:spPr>
      </p:pic>
      <p:pic>
        <p:nvPicPr>
          <p:cNvPr id="9" name="Рисунок 8"/>
          <p:cNvPicPr>
            <a:picLocks noChangeAspect="1"/>
          </p:cNvPicPr>
          <p:nvPr/>
        </p:nvPicPr>
        <p:blipFill>
          <a:blip r:embed="rId3"/>
          <a:stretch>
            <a:fillRect/>
          </a:stretch>
        </p:blipFill>
        <p:spPr>
          <a:xfrm>
            <a:off x="8391491" y="274582"/>
            <a:ext cx="401344" cy="406179"/>
          </a:xfrm>
          <a:prstGeom prst="rect">
            <a:avLst/>
          </a:prstGeom>
        </p:spPr>
      </p:pic>
      <p:pic>
        <p:nvPicPr>
          <p:cNvPr id="17410" name="Picture 2" descr="https://pp.userapi.com/c850020/v850020873/aafeb/Hg28aaIt6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67" y="5651958"/>
            <a:ext cx="1033145" cy="99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727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1200" y="302166"/>
            <a:ext cx="8663635" cy="782194"/>
          </a:xfrm>
        </p:spPr>
        <p:txBody>
          <a:bodyPr>
            <a:normAutofit/>
          </a:bodyPr>
          <a:lstStyle/>
          <a:p>
            <a:pPr algn="l"/>
            <a:r>
              <a:rPr lang="ru-RU" altLang="ru-RU" sz="2400" b="1" dirty="0">
                <a:solidFill>
                  <a:srgbClr val="FF0000"/>
                </a:solidFill>
                <a:latin typeface="Arial" panose="020B0604020202020204" pitchFamily="34" charset="0"/>
                <a:cs typeface="Arial" panose="020B0604020202020204" pitchFamily="34" charset="0"/>
              </a:rPr>
              <a:t>Гала-ужин по случаю  1</a:t>
            </a:r>
            <a:r>
              <a:rPr lang="en-US" altLang="ru-RU" sz="2400" b="1" dirty="0">
                <a:solidFill>
                  <a:srgbClr val="FF0000"/>
                </a:solidFill>
                <a:latin typeface="Arial" panose="020B0604020202020204" pitchFamily="34" charset="0"/>
                <a:cs typeface="Arial" panose="020B0604020202020204" pitchFamily="34" charset="0"/>
              </a:rPr>
              <a:t>25</a:t>
            </a:r>
            <a:r>
              <a:rPr lang="ru-RU" altLang="ru-RU" sz="2400" b="1" dirty="0">
                <a:solidFill>
                  <a:srgbClr val="FF0000"/>
                </a:solidFill>
                <a:latin typeface="Arial" panose="020B0604020202020204" pitchFamily="34" charset="0"/>
                <a:cs typeface="Arial" panose="020B0604020202020204" pitchFamily="34" charset="0"/>
              </a:rPr>
              <a:t>-летия компании </a:t>
            </a:r>
            <a:r>
              <a:rPr lang="en-US" altLang="ru-RU" sz="2400" b="1" dirty="0">
                <a:solidFill>
                  <a:srgbClr val="FF0000"/>
                </a:solidFill>
                <a:latin typeface="Arial" panose="020B0604020202020204" pitchFamily="34" charset="0"/>
                <a:cs typeface="Arial" panose="020B0604020202020204" pitchFamily="34" charset="0"/>
              </a:rPr>
              <a:t>BOSCH</a:t>
            </a:r>
            <a:endParaRPr lang="ru-RU" sz="24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441336" y="1774210"/>
            <a:ext cx="1769601" cy="3916162"/>
          </a:xfrm>
        </p:spPr>
        <p:txBody>
          <a:bodyPr>
            <a:normAutofit fontScale="70000" lnSpcReduction="20000"/>
          </a:bodyPr>
          <a:lstStyle/>
          <a:p>
            <a:r>
              <a:rPr lang="ru-RU" altLang="ru-RU" dirty="0">
                <a:solidFill>
                  <a:schemeClr val="accent1">
                    <a:lumMod val="50000"/>
                  </a:schemeClr>
                </a:solidFill>
                <a:cs typeface="Arial" panose="020B0604020202020204" pitchFamily="34" charset="0"/>
              </a:rPr>
              <a:t>В оформлении мероприятия (выдержанном в фирменных цветах юбилея: зелено-сине-черном) было задействовано много технических новинок: интерактивные экраны, электронные книги пожеланий, падающие экраны, шоу фонтанов</a:t>
            </a:r>
          </a:p>
        </p:txBody>
      </p:sp>
      <p:pic>
        <p:nvPicPr>
          <p:cNvPr id="4" name="Рисунок 3"/>
          <p:cNvPicPr>
            <a:picLocks noChangeAspect="1"/>
          </p:cNvPicPr>
          <p:nvPr/>
        </p:nvPicPr>
        <p:blipFill>
          <a:blip r:embed="rId2"/>
          <a:stretch>
            <a:fillRect/>
          </a:stretch>
        </p:blipFill>
        <p:spPr>
          <a:xfrm>
            <a:off x="2370102" y="1555666"/>
            <a:ext cx="6614733" cy="5084505"/>
          </a:xfrm>
          <a:prstGeom prst="rect">
            <a:avLst/>
          </a:prstGeom>
        </p:spPr>
      </p:pic>
      <p:pic>
        <p:nvPicPr>
          <p:cNvPr id="9" name="Рисунок 8"/>
          <p:cNvPicPr>
            <a:picLocks noChangeAspect="1"/>
          </p:cNvPicPr>
          <p:nvPr/>
        </p:nvPicPr>
        <p:blipFill>
          <a:blip r:embed="rId3"/>
          <a:stretch>
            <a:fillRect/>
          </a:stretch>
        </p:blipFill>
        <p:spPr>
          <a:xfrm>
            <a:off x="8331436" y="181155"/>
            <a:ext cx="506012" cy="512108"/>
          </a:xfrm>
          <a:prstGeom prst="rect">
            <a:avLst/>
          </a:prstGeom>
        </p:spPr>
      </p:pic>
      <p:pic>
        <p:nvPicPr>
          <p:cNvPr id="18434" name="Picture 2" descr="https://pp.userapi.com/c850020/v850020873/aafeb/Hg28aaIt6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1" y="5663339"/>
            <a:ext cx="1009650" cy="976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763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2331" y="724962"/>
            <a:ext cx="8233052" cy="478779"/>
          </a:xfrm>
        </p:spPr>
        <p:txBody>
          <a:bodyPr>
            <a:normAutofit fontScale="90000"/>
          </a:bodyPr>
          <a:lstStyle/>
          <a:p>
            <a:r>
              <a:rPr lang="ru-RU" sz="2800" b="1" dirty="0">
                <a:solidFill>
                  <a:srgbClr val="FF0000"/>
                </a:solidFill>
                <a:latin typeface="Arial" panose="020B0604020202020204" pitchFamily="34" charset="0"/>
                <a:cs typeface="Arial" panose="020B0604020202020204" pitchFamily="34" charset="0"/>
              </a:rPr>
              <a:t>Клиенты, для которых я делала мероприятия:</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31" y="1189549"/>
            <a:ext cx="8373715" cy="474621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705" y="319223"/>
            <a:ext cx="425355" cy="425355"/>
          </a:xfrm>
          <a:prstGeom prst="rect">
            <a:avLst/>
          </a:prstGeom>
        </p:spPr>
      </p:pic>
      <p:pic>
        <p:nvPicPr>
          <p:cNvPr id="2050" name="Picture 2" descr="https://pp.userapi.com/c850020/v850020873/aafeb/Hg28aaIt6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819" y="5972492"/>
            <a:ext cx="854022" cy="71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959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00501" y="386736"/>
            <a:ext cx="8052180" cy="782194"/>
          </a:xfrm>
        </p:spPr>
        <p:txBody>
          <a:bodyPr>
            <a:normAutofit/>
          </a:bodyPr>
          <a:lstStyle/>
          <a:p>
            <a:pPr algn="l"/>
            <a:r>
              <a:rPr lang="ru-RU" altLang="ru-RU" sz="2400" b="1" dirty="0">
                <a:solidFill>
                  <a:srgbClr val="FF0000"/>
                </a:solidFill>
                <a:latin typeface="Arial" panose="020B0604020202020204" pitchFamily="34" charset="0"/>
                <a:cs typeface="Arial" panose="020B0604020202020204" pitchFamily="34" charset="0"/>
              </a:rPr>
              <a:t>Гала-ужин по случаю 1</a:t>
            </a:r>
            <a:r>
              <a:rPr lang="en-US" altLang="ru-RU" sz="2400" b="1" dirty="0">
                <a:solidFill>
                  <a:srgbClr val="FF0000"/>
                </a:solidFill>
                <a:latin typeface="Arial" panose="020B0604020202020204" pitchFamily="34" charset="0"/>
                <a:cs typeface="Arial" panose="020B0604020202020204" pitchFamily="34" charset="0"/>
              </a:rPr>
              <a:t>25</a:t>
            </a:r>
            <a:r>
              <a:rPr lang="ru-RU" altLang="ru-RU" sz="2400" b="1" dirty="0">
                <a:solidFill>
                  <a:srgbClr val="FF0000"/>
                </a:solidFill>
                <a:latin typeface="Arial" panose="020B0604020202020204" pitchFamily="34" charset="0"/>
                <a:cs typeface="Arial" panose="020B0604020202020204" pitchFamily="34" charset="0"/>
              </a:rPr>
              <a:t>-летия компании </a:t>
            </a:r>
            <a:r>
              <a:rPr lang="en-US" altLang="ru-RU" sz="2400" b="1" dirty="0">
                <a:solidFill>
                  <a:srgbClr val="FF0000"/>
                </a:solidFill>
                <a:latin typeface="Arial" panose="020B0604020202020204" pitchFamily="34" charset="0"/>
                <a:cs typeface="Arial" panose="020B0604020202020204" pitchFamily="34" charset="0"/>
              </a:rPr>
              <a:t>BOSCH</a:t>
            </a:r>
            <a:endParaRPr lang="ru-RU" sz="24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928049" y="1733087"/>
            <a:ext cx="1583140" cy="3810417"/>
          </a:xfrm>
        </p:spPr>
        <p:txBody>
          <a:bodyPr>
            <a:normAutofit/>
          </a:bodyPr>
          <a:lstStyle/>
          <a:p>
            <a:r>
              <a:rPr lang="ru-RU" altLang="ru-RU" sz="1400" dirty="0">
                <a:solidFill>
                  <a:schemeClr val="accent5">
                    <a:lumMod val="50000"/>
                  </a:schemeClr>
                </a:solidFill>
                <a:latin typeface="Arial" panose="020B0604020202020204" pitchFamily="34" charset="0"/>
                <a:cs typeface="Arial" panose="020B0604020202020204" pitchFamily="34" charset="0"/>
              </a:rPr>
              <a:t>Началом мероприятия было панорамное видео (2 стационарных экрана + падающий тканевый экран. Далее -лазерное шоу на фонтанах (мультфильм специально разрабатывался для </a:t>
            </a:r>
            <a:r>
              <a:rPr lang="en-US" altLang="ru-RU" sz="1400" dirty="0">
                <a:solidFill>
                  <a:schemeClr val="accent5">
                    <a:lumMod val="50000"/>
                  </a:schemeClr>
                </a:solidFill>
                <a:latin typeface="Arial" panose="020B0604020202020204" pitchFamily="34" charset="0"/>
                <a:cs typeface="Arial" panose="020B0604020202020204" pitchFamily="34" charset="0"/>
              </a:rPr>
              <a:t>BOSCH</a:t>
            </a:r>
            <a:endParaRPr lang="ru-RU" altLang="ru-RU" sz="1400" dirty="0">
              <a:solidFill>
                <a:schemeClr val="accent5">
                  <a:lumMod val="50000"/>
                </a:schemeClr>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a:stretch>
            <a:fillRect/>
          </a:stretch>
        </p:blipFill>
        <p:spPr>
          <a:xfrm>
            <a:off x="3084500" y="1423885"/>
            <a:ext cx="5418055" cy="5023913"/>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9260" y="270992"/>
            <a:ext cx="506841" cy="506841"/>
          </a:xfrm>
          <a:prstGeom prst="rect">
            <a:avLst/>
          </a:prstGeom>
        </p:spPr>
      </p:pic>
      <p:pic>
        <p:nvPicPr>
          <p:cNvPr id="19458" name="Picture 2" descr="https://pp.userapi.com/c850020/v850020873/aafeb/Hg28aaIt6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315" y="5786637"/>
            <a:ext cx="934085" cy="90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808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62144" y="386736"/>
            <a:ext cx="8462905" cy="782194"/>
          </a:xfrm>
        </p:spPr>
        <p:txBody>
          <a:bodyPr>
            <a:normAutofit/>
          </a:bodyPr>
          <a:lstStyle/>
          <a:p>
            <a:pPr algn="l"/>
            <a:r>
              <a:rPr lang="ru-RU" altLang="ru-RU" sz="2400" dirty="0">
                <a:solidFill>
                  <a:srgbClr val="FF0000"/>
                </a:solidFill>
                <a:latin typeface="Arial" panose="020B0604020202020204" pitchFamily="34" charset="0"/>
                <a:cs typeface="Arial" panose="020B0604020202020204" pitchFamily="34" charset="0"/>
              </a:rPr>
              <a:t>День Детей в  офисе компании </a:t>
            </a:r>
            <a:r>
              <a:rPr lang="ru-RU" altLang="ru-RU" sz="2400" b="1" dirty="0" err="1">
                <a:solidFill>
                  <a:srgbClr val="FF0000"/>
                </a:solidFill>
                <a:latin typeface="Arial" panose="020B0604020202020204" pitchFamily="34" charset="0"/>
                <a:cs typeface="Arial" panose="020B0604020202020204" pitchFamily="34" charset="0"/>
              </a:rPr>
              <a:t>Johnson</a:t>
            </a:r>
            <a:r>
              <a:rPr lang="ru-RU" altLang="ru-RU" sz="2400" dirty="0">
                <a:solidFill>
                  <a:srgbClr val="FF0000"/>
                </a:solidFill>
                <a:latin typeface="Arial" panose="020B0604020202020204" pitchFamily="34" charset="0"/>
                <a:cs typeface="Arial" panose="020B0604020202020204" pitchFamily="34" charset="0"/>
              </a:rPr>
              <a:t> &amp; </a:t>
            </a:r>
            <a:r>
              <a:rPr lang="ru-RU" altLang="ru-RU" sz="2400" b="1" dirty="0" err="1">
                <a:solidFill>
                  <a:srgbClr val="FF0000"/>
                </a:solidFill>
                <a:latin typeface="Arial" panose="020B0604020202020204" pitchFamily="34" charset="0"/>
                <a:cs typeface="Arial" panose="020B0604020202020204" pitchFamily="34" charset="0"/>
              </a:rPr>
              <a:t>Johnson</a:t>
            </a:r>
            <a:endParaRPr lang="ru-RU" sz="24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362144" y="1736641"/>
            <a:ext cx="1509642" cy="3810417"/>
          </a:xfrm>
        </p:spPr>
        <p:txBody>
          <a:bodyPr>
            <a:normAutofit/>
          </a:bodyPr>
          <a:lstStyle/>
          <a:p>
            <a:r>
              <a:rPr lang="ru-RU" altLang="ru-RU" sz="1400" dirty="0">
                <a:solidFill>
                  <a:schemeClr val="accent5">
                    <a:lumMod val="50000"/>
                  </a:schemeClr>
                </a:solidFill>
                <a:latin typeface="Arial" panose="020B0604020202020204" pitchFamily="34" charset="0"/>
                <a:cs typeface="Arial" panose="020B0604020202020204" pitchFamily="34" charset="0"/>
              </a:rPr>
              <a:t>День Детей для отделения </a:t>
            </a:r>
            <a:r>
              <a:rPr lang="ru-RU" altLang="ru-RU" sz="1400" dirty="0" err="1">
                <a:solidFill>
                  <a:schemeClr val="accent5">
                    <a:lumMod val="50000"/>
                  </a:schemeClr>
                </a:solidFill>
                <a:latin typeface="Arial" panose="020B0604020202020204" pitchFamily="34" charset="0"/>
                <a:cs typeface="Arial" panose="020B0604020202020204" pitchFamily="34" charset="0"/>
              </a:rPr>
              <a:t>Johnson</a:t>
            </a:r>
            <a:r>
              <a:rPr lang="en-US" altLang="ru-RU" sz="1400" dirty="0">
                <a:solidFill>
                  <a:schemeClr val="accent5">
                    <a:lumMod val="50000"/>
                  </a:schemeClr>
                </a:solidFill>
                <a:latin typeface="Arial" panose="020B0604020202020204" pitchFamily="34" charset="0"/>
                <a:cs typeface="Arial" panose="020B0604020202020204" pitchFamily="34" charset="0"/>
              </a:rPr>
              <a:t>’s Baby </a:t>
            </a:r>
            <a:r>
              <a:rPr lang="ru-RU" altLang="ru-RU" sz="1400" dirty="0">
                <a:solidFill>
                  <a:schemeClr val="accent5">
                    <a:lumMod val="50000"/>
                  </a:schemeClr>
                </a:solidFill>
                <a:latin typeface="Arial" panose="020B0604020202020204" pitchFamily="34" charset="0"/>
                <a:cs typeface="Arial" panose="020B0604020202020204" pitchFamily="34" charset="0"/>
              </a:rPr>
              <a:t> является профессиональным. </a:t>
            </a:r>
          </a:p>
          <a:p>
            <a:r>
              <a:rPr lang="ru-RU" altLang="ru-RU" sz="1400" dirty="0">
                <a:solidFill>
                  <a:schemeClr val="accent5">
                    <a:lumMod val="50000"/>
                  </a:schemeClr>
                </a:solidFill>
                <a:latin typeface="Arial" panose="020B0604020202020204" pitchFamily="34" charset="0"/>
                <a:cs typeface="Arial" panose="020B0604020202020204" pitchFamily="34" charset="0"/>
              </a:rPr>
              <a:t>Поставленная Клиентом задача заключалась в том, чтобы погрузить сотрудников в атмосферу яркого и радостного Детства.</a:t>
            </a:r>
          </a:p>
        </p:txBody>
      </p:sp>
      <p:pic>
        <p:nvPicPr>
          <p:cNvPr id="8" name="Рисунок 7"/>
          <p:cNvPicPr>
            <a:picLocks noChangeAspect="1"/>
          </p:cNvPicPr>
          <p:nvPr/>
        </p:nvPicPr>
        <p:blipFill>
          <a:blip r:embed="rId2"/>
          <a:stretch>
            <a:fillRect/>
          </a:stretch>
        </p:blipFill>
        <p:spPr>
          <a:xfrm>
            <a:off x="2033516" y="1555666"/>
            <a:ext cx="6791533" cy="4791871"/>
          </a:xfrm>
          <a:prstGeom prst="rect">
            <a:avLst/>
          </a:prstGeom>
        </p:spPr>
      </p:pic>
      <p:pic>
        <p:nvPicPr>
          <p:cNvPr id="9" name="Рисунок 8"/>
          <p:cNvPicPr>
            <a:picLocks noChangeAspect="1"/>
          </p:cNvPicPr>
          <p:nvPr/>
        </p:nvPicPr>
        <p:blipFill>
          <a:blip r:embed="rId3"/>
          <a:stretch>
            <a:fillRect/>
          </a:stretch>
        </p:blipFill>
        <p:spPr>
          <a:xfrm>
            <a:off x="5372340" y="1555665"/>
            <a:ext cx="3452709" cy="230374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6712" y="157567"/>
            <a:ext cx="458337" cy="458337"/>
          </a:xfrm>
          <a:prstGeom prst="rect">
            <a:avLst/>
          </a:prstGeom>
        </p:spPr>
      </p:pic>
      <p:pic>
        <p:nvPicPr>
          <p:cNvPr id="20482" name="Picture 2" descr="https://pp.userapi.com/c850020/v850020873/aafeb/Hg28aaIt6r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646419"/>
            <a:ext cx="1084792" cy="1049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943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77922" y="386736"/>
            <a:ext cx="7691043" cy="782194"/>
          </a:xfrm>
        </p:spPr>
        <p:txBody>
          <a:bodyPr>
            <a:normAutofit/>
          </a:bodyPr>
          <a:lstStyle/>
          <a:p>
            <a:r>
              <a:rPr lang="ru-RU" altLang="ru-RU" sz="2400" dirty="0">
                <a:solidFill>
                  <a:srgbClr val="FF0000"/>
                </a:solidFill>
                <a:latin typeface="Arial" panose="020B0604020202020204" pitchFamily="34" charset="0"/>
                <a:cs typeface="Arial" panose="020B0604020202020204" pitchFamily="34" charset="0"/>
              </a:rPr>
              <a:t>День Детей в  офисе компании </a:t>
            </a:r>
            <a:r>
              <a:rPr lang="ru-RU" altLang="ru-RU" sz="2400" b="1" dirty="0" err="1">
                <a:solidFill>
                  <a:srgbClr val="FF0000"/>
                </a:solidFill>
                <a:latin typeface="Arial" panose="020B0604020202020204" pitchFamily="34" charset="0"/>
                <a:cs typeface="Arial" panose="020B0604020202020204" pitchFamily="34" charset="0"/>
              </a:rPr>
              <a:t>Johnson</a:t>
            </a:r>
            <a:r>
              <a:rPr lang="ru-RU" altLang="ru-RU" sz="2400" dirty="0">
                <a:solidFill>
                  <a:srgbClr val="FF0000"/>
                </a:solidFill>
                <a:latin typeface="Arial" panose="020B0604020202020204" pitchFamily="34" charset="0"/>
                <a:cs typeface="Arial" panose="020B0604020202020204" pitchFamily="34" charset="0"/>
              </a:rPr>
              <a:t> &amp; </a:t>
            </a:r>
            <a:r>
              <a:rPr lang="ru-RU" altLang="ru-RU" sz="2400" b="1" dirty="0" err="1">
                <a:solidFill>
                  <a:srgbClr val="FF0000"/>
                </a:solidFill>
                <a:latin typeface="Arial" panose="020B0604020202020204" pitchFamily="34" charset="0"/>
                <a:cs typeface="Arial" panose="020B0604020202020204" pitchFamily="34" charset="0"/>
              </a:rPr>
              <a:t>Johnson</a:t>
            </a:r>
            <a:endParaRPr lang="ru-RU" sz="24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641445" y="1879954"/>
            <a:ext cx="1801504" cy="3810417"/>
          </a:xfrm>
        </p:spPr>
        <p:txBody>
          <a:bodyPr>
            <a:normAutofit fontScale="62500" lnSpcReduction="20000"/>
          </a:bodyPr>
          <a:lstStyle/>
          <a:p>
            <a:pPr>
              <a:lnSpc>
                <a:spcPct val="100000"/>
              </a:lnSpc>
              <a:spcBef>
                <a:spcPct val="0"/>
              </a:spcBef>
            </a:pPr>
            <a:r>
              <a:rPr lang="ru-RU" altLang="ru-RU" dirty="0">
                <a:solidFill>
                  <a:schemeClr val="accent5">
                    <a:lumMod val="50000"/>
                  </a:schemeClr>
                </a:solidFill>
                <a:latin typeface="Arial" panose="020B0604020202020204" pitchFamily="34" charset="0"/>
                <a:cs typeface="Arial" panose="020B0604020202020204" pitchFamily="34" charset="0"/>
              </a:rPr>
              <a:t>Особый восторг сотрудников вызвали большие игрушки из воздушных шаров. Так же во время мероприятия по офису ходил большой Зайчик-</a:t>
            </a:r>
            <a:r>
              <a:rPr lang="ru-RU" altLang="ru-RU" dirty="0" err="1">
                <a:solidFill>
                  <a:schemeClr val="accent5">
                    <a:lumMod val="50000"/>
                  </a:schemeClr>
                </a:solidFill>
                <a:latin typeface="Arial" panose="020B0604020202020204" pitchFamily="34" charset="0"/>
                <a:cs typeface="Arial" panose="020B0604020202020204" pitchFamily="34" charset="0"/>
              </a:rPr>
              <a:t>Попрыгайчик</a:t>
            </a:r>
            <a:r>
              <a:rPr lang="ru-RU" altLang="ru-RU" dirty="0">
                <a:solidFill>
                  <a:schemeClr val="accent5">
                    <a:lumMod val="50000"/>
                  </a:schemeClr>
                </a:solidFill>
                <a:latin typeface="Arial" panose="020B0604020202020204" pitchFamily="34" charset="0"/>
                <a:cs typeface="Arial" panose="020B0604020202020204" pitchFamily="34" charset="0"/>
              </a:rPr>
              <a:t>, а 2 костюмированных аниматора учили складывать фигуры из длинных шаров.</a:t>
            </a:r>
          </a:p>
        </p:txBody>
      </p:sp>
      <p:pic>
        <p:nvPicPr>
          <p:cNvPr id="6" name="Рисунок 5"/>
          <p:cNvPicPr>
            <a:picLocks noChangeAspect="1"/>
          </p:cNvPicPr>
          <p:nvPr/>
        </p:nvPicPr>
        <p:blipFill>
          <a:blip r:embed="rId2"/>
          <a:stretch>
            <a:fillRect/>
          </a:stretch>
        </p:blipFill>
        <p:spPr>
          <a:xfrm>
            <a:off x="2878654" y="1412618"/>
            <a:ext cx="5617105" cy="4901743"/>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965" y="190150"/>
            <a:ext cx="528489" cy="528489"/>
          </a:xfrm>
          <a:prstGeom prst="rect">
            <a:avLst/>
          </a:prstGeom>
        </p:spPr>
      </p:pic>
      <p:pic>
        <p:nvPicPr>
          <p:cNvPr id="21506" name="Picture 2" descr="https://pp.userapi.com/c850020/v850020873/aafeb/Hg28aaIt6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 y="5500589"/>
            <a:ext cx="1139825" cy="110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87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Название 1"/>
          <p:cNvSpPr>
            <a:spLocks noGrp="1"/>
          </p:cNvSpPr>
          <p:nvPr>
            <p:ph type="title"/>
          </p:nvPr>
        </p:nvSpPr>
        <p:spPr>
          <a:xfrm>
            <a:off x="402087" y="689446"/>
            <a:ext cx="8414367" cy="471493"/>
          </a:xfrm>
        </p:spPr>
        <p:txBody>
          <a:bodyPr rtlCol="0">
            <a:noAutofit/>
          </a:bodyPr>
          <a:lstStyle/>
          <a:p>
            <a:pPr algn="ctr" fontAlgn="auto">
              <a:spcAft>
                <a:spcPts val="0"/>
              </a:spcAft>
              <a:defRPr/>
            </a:pPr>
            <a:r>
              <a:rPr lang="ru-RU" altLang="ru-RU" sz="2400" dirty="0">
                <a:solidFill>
                  <a:srgbClr val="FF0000"/>
                </a:solidFill>
                <a:latin typeface="Arial" panose="020B0604020202020204" pitchFamily="34" charset="0"/>
                <a:cs typeface="Arial" panose="020B0604020202020204" pitchFamily="34" charset="0"/>
              </a:rPr>
              <a:t>День Детей в  офисе компании </a:t>
            </a:r>
            <a:r>
              <a:rPr lang="ru-RU" altLang="ru-RU" sz="2400" b="1" dirty="0" err="1">
                <a:solidFill>
                  <a:srgbClr val="FF0000"/>
                </a:solidFill>
                <a:latin typeface="Arial" panose="020B0604020202020204" pitchFamily="34" charset="0"/>
                <a:cs typeface="Arial" panose="020B0604020202020204" pitchFamily="34" charset="0"/>
              </a:rPr>
              <a:t>Johnson</a:t>
            </a:r>
            <a:r>
              <a:rPr lang="ru-RU" altLang="ru-RU" sz="2400" dirty="0">
                <a:solidFill>
                  <a:srgbClr val="FF0000"/>
                </a:solidFill>
                <a:latin typeface="Arial" panose="020B0604020202020204" pitchFamily="34" charset="0"/>
                <a:cs typeface="Arial" panose="020B0604020202020204" pitchFamily="34" charset="0"/>
              </a:rPr>
              <a:t> &amp; </a:t>
            </a:r>
            <a:r>
              <a:rPr lang="ru-RU" altLang="ru-RU" sz="2400" b="1" dirty="0" err="1">
                <a:solidFill>
                  <a:srgbClr val="FF0000"/>
                </a:solidFill>
                <a:latin typeface="Arial" panose="020B0604020202020204" pitchFamily="34" charset="0"/>
                <a:cs typeface="Arial" panose="020B0604020202020204" pitchFamily="34" charset="0"/>
              </a:rPr>
              <a:t>Johnson</a:t>
            </a:r>
            <a:endParaRPr lang="ru-RU" altLang="ru-RU" sz="2400" dirty="0">
              <a:solidFill>
                <a:srgbClr val="FF0000"/>
              </a:solidFill>
              <a:latin typeface="Arial" panose="020B0604020202020204" pitchFamily="34" charset="0"/>
              <a:cs typeface="Arial" panose="020B0604020202020204" pitchFamily="34" charset="0"/>
            </a:endParaRPr>
          </a:p>
        </p:txBody>
      </p:sp>
      <p:sp>
        <p:nvSpPr>
          <p:cNvPr id="8196" name="Прямоугольник 1"/>
          <p:cNvSpPr>
            <a:spLocks noChangeArrowheads="1"/>
          </p:cNvSpPr>
          <p:nvPr/>
        </p:nvSpPr>
        <p:spPr bwMode="auto">
          <a:xfrm>
            <a:off x="402087" y="1570832"/>
            <a:ext cx="1695804"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fontAlgn="base">
              <a:lnSpc>
                <a:spcPct val="100000"/>
              </a:lnSpc>
              <a:spcBef>
                <a:spcPct val="0"/>
              </a:spcBef>
              <a:spcAft>
                <a:spcPct val="0"/>
              </a:spcAft>
              <a:buFontTx/>
              <a:buNone/>
            </a:pPr>
            <a:r>
              <a:rPr lang="ru-RU" altLang="ru-RU" sz="1500" dirty="0">
                <a:solidFill>
                  <a:schemeClr val="accent4">
                    <a:lumMod val="50000"/>
                  </a:schemeClr>
                </a:solidFill>
                <a:latin typeface="Arial" panose="020B0604020202020204" pitchFamily="34" charset="0"/>
                <a:cs typeface="Arial" panose="020B0604020202020204" pitchFamily="34" charset="0"/>
              </a:rPr>
              <a:t>А еще гостей ждал сладкий сюрприз – МОРОЖЕНОЕ, как </a:t>
            </a:r>
            <a:r>
              <a:rPr lang="ru-RU" altLang="ru-RU" sz="1500" dirty="0" err="1">
                <a:solidFill>
                  <a:schemeClr val="accent4">
                    <a:lumMod val="50000"/>
                  </a:schemeClr>
                </a:solidFill>
                <a:latin typeface="Arial" panose="020B0604020202020204" pitchFamily="34" charset="0"/>
                <a:cs typeface="Arial" panose="020B0604020202020204" pitchFamily="34" charset="0"/>
              </a:rPr>
              <a:t>стандарное</a:t>
            </a:r>
            <a:r>
              <a:rPr lang="ru-RU" altLang="ru-RU" sz="1500" dirty="0">
                <a:solidFill>
                  <a:schemeClr val="accent4">
                    <a:lumMod val="50000"/>
                  </a:schemeClr>
                </a:solidFill>
                <a:latin typeface="Arial" panose="020B0604020202020204" pitchFamily="34" charset="0"/>
                <a:cs typeface="Arial" panose="020B0604020202020204" pitchFamily="34" charset="0"/>
              </a:rPr>
              <a:t>, так и люкс-сортов.</a:t>
            </a:r>
          </a:p>
          <a:p>
            <a:pPr defTabSz="457200" fontAlgn="base">
              <a:lnSpc>
                <a:spcPct val="100000"/>
              </a:lnSpc>
              <a:spcBef>
                <a:spcPct val="0"/>
              </a:spcBef>
              <a:spcAft>
                <a:spcPct val="0"/>
              </a:spcAft>
              <a:buFontTx/>
              <a:buNone/>
            </a:pPr>
            <a:r>
              <a:rPr lang="ru-RU" altLang="ru-RU" sz="1500" dirty="0">
                <a:solidFill>
                  <a:schemeClr val="accent4">
                    <a:lumMod val="50000"/>
                  </a:schemeClr>
                </a:solidFill>
                <a:latin typeface="Arial" panose="020B0604020202020204" pitchFamily="34" charset="0"/>
                <a:cs typeface="Arial" panose="020B0604020202020204" pitchFamily="34" charset="0"/>
              </a:rPr>
              <a:t>В качестве приятного бонуса – фотографии печатались на месте и раздавались на </a:t>
            </a:r>
            <a:r>
              <a:rPr lang="ru-RU" altLang="ru-RU" sz="1500" dirty="0" err="1">
                <a:solidFill>
                  <a:schemeClr val="accent4">
                    <a:lumMod val="50000"/>
                  </a:schemeClr>
                </a:solidFill>
                <a:latin typeface="Arial" panose="020B0604020202020204" pitchFamily="34" charset="0"/>
                <a:cs typeface="Arial" panose="020B0604020202020204" pitchFamily="34" charset="0"/>
              </a:rPr>
              <a:t>ресепшн</a:t>
            </a:r>
            <a:r>
              <a:rPr lang="ru-RU" altLang="ru-RU" sz="1500" dirty="0">
                <a:solidFill>
                  <a:schemeClr val="accent4">
                    <a:lumMod val="50000"/>
                  </a:schemeClr>
                </a:solidFill>
                <a:latin typeface="Arial" panose="020B0604020202020204" pitchFamily="34" charset="0"/>
                <a:cs typeface="Arial" panose="020B0604020202020204" pitchFamily="34" charset="0"/>
              </a:rPr>
              <a:t>.</a:t>
            </a:r>
          </a:p>
          <a:p>
            <a:pPr defTabSz="457200" fontAlgn="base">
              <a:lnSpc>
                <a:spcPct val="100000"/>
              </a:lnSpc>
              <a:spcBef>
                <a:spcPct val="0"/>
              </a:spcBef>
              <a:spcAft>
                <a:spcPct val="0"/>
              </a:spcAft>
              <a:buFontTx/>
              <a:buNone/>
            </a:pPr>
            <a:endParaRPr kumimoji="1" lang="ru-RU" altLang="ru-RU" sz="1600" dirty="0">
              <a:solidFill>
                <a:schemeClr val="accent4">
                  <a:lumMod val="50000"/>
                </a:schemeClr>
              </a:solidFill>
              <a:latin typeface="Arial" panose="020B0604020202020204" pitchFamily="34" charset="0"/>
              <a:cs typeface="Arial" panose="020B0604020202020204" pitchFamily="34" charset="0"/>
            </a:endParaRPr>
          </a:p>
        </p:txBody>
      </p:sp>
      <p:pic>
        <p:nvPicPr>
          <p:cNvPr id="8197" name="Изображение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9349" y="3898313"/>
            <a:ext cx="3334463" cy="22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Изображение 11" descr="IMG_20120601_10011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7489" y="1422360"/>
            <a:ext cx="1636138" cy="218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Изображение 13"/>
          <p:cNvPicPr>
            <a:picLocks noChangeAspect="1"/>
          </p:cNvPicPr>
          <p:nvPr/>
        </p:nvPicPr>
        <p:blipFill>
          <a:blip r:embed="rId4" cstate="print">
            <a:extLst>
              <a:ext uri="{28A0092B-C50C-407E-A947-70E740481C1C}">
                <a14:useLocalDpi xmlns:a14="http://schemas.microsoft.com/office/drawing/2010/main" val="0"/>
              </a:ext>
            </a:extLst>
          </a:blip>
          <a:srcRect l="19463" r="16000"/>
          <a:stretch>
            <a:fillRect/>
          </a:stretch>
        </p:blipFill>
        <p:spPr bwMode="auto">
          <a:xfrm>
            <a:off x="4573882" y="1483653"/>
            <a:ext cx="2024810" cy="209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Изображение 12" descr="IMG_20120601_100137.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8948" y="1467978"/>
            <a:ext cx="1526072" cy="207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Изображение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1807" y="3850278"/>
            <a:ext cx="3333626" cy="22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7000" y="152634"/>
            <a:ext cx="536812" cy="536812"/>
          </a:xfrm>
          <a:prstGeom prst="rect">
            <a:avLst/>
          </a:prstGeom>
        </p:spPr>
      </p:pic>
      <p:pic>
        <p:nvPicPr>
          <p:cNvPr id="22530" name="Picture 2" descr="https://pp.userapi.com/c850020/v850020873/aafeb/Hg28aaIt6r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2348" y="5491690"/>
            <a:ext cx="1027641" cy="99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631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Название 1"/>
          <p:cNvSpPr>
            <a:spLocks noGrp="1"/>
          </p:cNvSpPr>
          <p:nvPr>
            <p:ph type="ctrTitle"/>
          </p:nvPr>
        </p:nvSpPr>
        <p:spPr>
          <a:xfrm>
            <a:off x="488156" y="331787"/>
            <a:ext cx="8032277" cy="555625"/>
          </a:xfrm>
        </p:spPr>
        <p:txBody>
          <a:bodyPr rtlCol="0">
            <a:normAutofit/>
          </a:bodyPr>
          <a:lstStyle/>
          <a:p>
            <a:pPr fontAlgn="auto">
              <a:spcAft>
                <a:spcPts val="0"/>
              </a:spcAft>
              <a:defRPr/>
            </a:pPr>
            <a:r>
              <a:rPr lang="ru-RU" altLang="ru-RU" sz="2400" b="1" dirty="0">
                <a:solidFill>
                  <a:srgbClr val="FF0000"/>
                </a:solidFill>
                <a:latin typeface="Arial" panose="020B0604020202020204" pitchFamily="34" charset="0"/>
                <a:cs typeface="Arial" panose="020B0604020202020204" pitchFamily="34" charset="0"/>
              </a:rPr>
              <a:t>Дилер-саммит </a:t>
            </a:r>
            <a:r>
              <a:rPr lang="en-US" altLang="ru-RU" sz="2400" b="1" dirty="0">
                <a:solidFill>
                  <a:srgbClr val="FF0000"/>
                </a:solidFill>
                <a:latin typeface="Arial" panose="020B0604020202020204" pitchFamily="34" charset="0"/>
                <a:cs typeface="Arial" panose="020B0604020202020204" pitchFamily="34" charset="0"/>
              </a:rPr>
              <a:t>BOSCH </a:t>
            </a:r>
            <a:r>
              <a:rPr lang="ru-RU" altLang="ru-RU" sz="2400" b="1" dirty="0">
                <a:solidFill>
                  <a:srgbClr val="FF0000"/>
                </a:solidFill>
                <a:latin typeface="Arial" panose="020B0604020202020204" pitchFamily="34" charset="0"/>
                <a:cs typeface="Arial" panose="020B0604020202020204" pitchFamily="34" charset="0"/>
              </a:rPr>
              <a:t>в Санкт-Петербурге</a:t>
            </a:r>
          </a:p>
        </p:txBody>
      </p:sp>
      <p:sp>
        <p:nvSpPr>
          <p:cNvPr id="9219" name="Подзаголовок 2"/>
          <p:cNvSpPr>
            <a:spLocks noGrp="1"/>
          </p:cNvSpPr>
          <p:nvPr>
            <p:ph type="subTitle" idx="1"/>
          </p:nvPr>
        </p:nvSpPr>
        <p:spPr>
          <a:xfrm>
            <a:off x="488156" y="1598613"/>
            <a:ext cx="2820987" cy="2324100"/>
          </a:xfrm>
        </p:spPr>
        <p:txBody>
          <a:bodyPr/>
          <a:lstStyle/>
          <a:p>
            <a:pPr>
              <a:spcBef>
                <a:spcPct val="0"/>
              </a:spcBef>
            </a:pPr>
            <a:r>
              <a:rPr lang="ru-RU" altLang="ru-RU" sz="1200" dirty="0">
                <a:solidFill>
                  <a:schemeClr val="accent4">
                    <a:lumMod val="75000"/>
                  </a:schemeClr>
                </a:solidFill>
                <a:cs typeface="Arial" panose="020B0604020202020204" pitchFamily="34" charset="0"/>
              </a:rPr>
              <a:t>Летом 2012 г прошел региональный Дилер-Саммит отдела электроинструментов «</a:t>
            </a:r>
            <a:r>
              <a:rPr lang="ru-RU" altLang="ru-RU" sz="1200" dirty="0" err="1">
                <a:solidFill>
                  <a:schemeClr val="accent4">
                    <a:lumMod val="75000"/>
                  </a:schemeClr>
                </a:solidFill>
                <a:cs typeface="Arial" panose="020B0604020202020204" pitchFamily="34" charset="0"/>
              </a:rPr>
              <a:t>Bosch</a:t>
            </a:r>
            <a:r>
              <a:rPr lang="ru-RU" altLang="ru-RU" sz="1200" dirty="0">
                <a:solidFill>
                  <a:schemeClr val="accent4">
                    <a:lumMod val="75000"/>
                  </a:schemeClr>
                </a:solidFill>
                <a:cs typeface="Arial" panose="020B0604020202020204" pitchFamily="34" charset="0"/>
              </a:rPr>
              <a:t>» в СПб. На Дилер-Саммите была представлена подробная информация об электроинструментах «</a:t>
            </a:r>
            <a:r>
              <a:rPr lang="ru-RU" altLang="ru-RU" sz="1200" dirty="0" err="1">
                <a:solidFill>
                  <a:schemeClr val="accent4">
                    <a:lumMod val="75000"/>
                  </a:schemeClr>
                </a:solidFill>
                <a:cs typeface="Arial" panose="020B0604020202020204" pitchFamily="34" charset="0"/>
              </a:rPr>
              <a:t>Bosch</a:t>
            </a:r>
            <a:r>
              <a:rPr lang="ru-RU" altLang="ru-RU" sz="1200" dirty="0">
                <a:solidFill>
                  <a:schemeClr val="accent4">
                    <a:lumMod val="75000"/>
                  </a:schemeClr>
                </a:solidFill>
                <a:cs typeface="Arial" panose="020B0604020202020204" pitchFamily="34" charset="0"/>
              </a:rPr>
              <a:t>», инновационных разработках компании в данной области и новинках. Мероприятие состояло из обучения в кабинетах, практической части, турнира по мини-футболу и банкета в ресторане гостиницы «Спутник»</a:t>
            </a:r>
          </a:p>
        </p:txBody>
      </p:sp>
      <p:pic>
        <p:nvPicPr>
          <p:cNvPr id="922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3842" y="4840591"/>
            <a:ext cx="2297236" cy="172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3851" y="4815681"/>
            <a:ext cx="2330450" cy="174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857" y="4206422"/>
            <a:ext cx="1766039" cy="235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5"/>
          <a:stretch>
            <a:fillRect/>
          </a:stretch>
        </p:blipFill>
        <p:spPr>
          <a:xfrm>
            <a:off x="3893842" y="1231219"/>
            <a:ext cx="4626591" cy="3265565"/>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1152" y="168805"/>
            <a:ext cx="325964" cy="325964"/>
          </a:xfrm>
          <a:prstGeom prst="rect">
            <a:avLst/>
          </a:prstGeom>
        </p:spPr>
      </p:pic>
      <p:pic>
        <p:nvPicPr>
          <p:cNvPr id="23554" name="Picture 2" descr="https://pp.userapi.com/c850020/v850020873/aafeb/Hg28aaIt6r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35" y="5715104"/>
            <a:ext cx="850266" cy="822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882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Название 1"/>
          <p:cNvSpPr>
            <a:spLocks noGrp="1"/>
          </p:cNvSpPr>
          <p:nvPr>
            <p:ph type="ctrTitle"/>
          </p:nvPr>
        </p:nvSpPr>
        <p:spPr>
          <a:xfrm>
            <a:off x="464024" y="346870"/>
            <a:ext cx="8325134" cy="434975"/>
          </a:xfrm>
        </p:spPr>
        <p:txBody>
          <a:bodyPr rtlCol="0">
            <a:normAutofit/>
          </a:bodyPr>
          <a:lstStyle/>
          <a:p>
            <a:pPr fontAlgn="auto">
              <a:spcAft>
                <a:spcPts val="0"/>
              </a:spcAft>
              <a:defRPr/>
            </a:pPr>
            <a:r>
              <a:rPr lang="ru-RU" altLang="ru-RU" sz="2000" dirty="0">
                <a:solidFill>
                  <a:srgbClr val="FF0000"/>
                </a:solidFill>
                <a:latin typeface="Arial" panose="020B0604020202020204" pitchFamily="34" charset="0"/>
                <a:cs typeface="Arial" panose="020B0604020202020204" pitchFamily="34" charset="0"/>
              </a:rPr>
              <a:t>Чешский новый год для компании </a:t>
            </a:r>
            <a:r>
              <a:rPr lang="en-US" altLang="ru-RU" sz="2000" b="1" dirty="0">
                <a:solidFill>
                  <a:srgbClr val="FF0000"/>
                </a:solidFill>
                <a:latin typeface="Arial" panose="020B0604020202020204" pitchFamily="34" charset="0"/>
                <a:cs typeface="Arial" panose="020B0604020202020204" pitchFamily="34" charset="0"/>
              </a:rPr>
              <a:t>Kingston</a:t>
            </a:r>
            <a:endParaRPr lang="ru-RU" altLang="ru-RU" sz="2000" dirty="0">
              <a:solidFill>
                <a:srgbClr val="FF0000"/>
              </a:solidFill>
              <a:latin typeface="Arial" panose="020B0604020202020204" pitchFamily="34" charset="0"/>
              <a:cs typeface="Arial" panose="020B0604020202020204" pitchFamily="34" charset="0"/>
            </a:endParaRPr>
          </a:p>
        </p:txBody>
      </p:sp>
      <p:pic>
        <p:nvPicPr>
          <p:cNvPr id="10243" name="Изображение 3" descr="IMG_403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9849" y="4591107"/>
            <a:ext cx="1987296" cy="132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Изображение 4" descr="IMG_400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1129" y="3122365"/>
            <a:ext cx="1999501" cy="133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Изображение 5" descr="IMG_4027.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129" y="1647302"/>
            <a:ext cx="2022119" cy="134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7"/>
          <p:cNvSpPr txBox="1">
            <a:spLocks noChangeArrowheads="1"/>
          </p:cNvSpPr>
          <p:nvPr/>
        </p:nvSpPr>
        <p:spPr bwMode="auto">
          <a:xfrm>
            <a:off x="650041" y="1787855"/>
            <a:ext cx="167943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fontAlgn="base">
              <a:lnSpc>
                <a:spcPct val="100000"/>
              </a:lnSpc>
              <a:spcBef>
                <a:spcPct val="0"/>
              </a:spcBef>
              <a:spcAft>
                <a:spcPct val="0"/>
              </a:spcAft>
              <a:buFontTx/>
              <a:buNone/>
            </a:pPr>
            <a:r>
              <a:rPr kumimoji="1" lang="ru-RU" altLang="ru-RU" sz="1800" dirty="0">
                <a:solidFill>
                  <a:schemeClr val="accent4">
                    <a:lumMod val="75000"/>
                  </a:schemeClr>
                </a:solidFill>
                <a:latin typeface="Arial" panose="020B0604020202020204" pitchFamily="34" charset="0"/>
                <a:cs typeface="Arial" panose="020B0604020202020204" pitchFamily="34" charset="0"/>
              </a:rPr>
              <a:t>Это праздник может служить примером того, как сделать максимально веселое мероприятие за минимальные деньги.</a:t>
            </a:r>
          </a:p>
        </p:txBody>
      </p:sp>
      <p:pic>
        <p:nvPicPr>
          <p:cNvPr id="10249" name="Изображение 1" descr="IMG_399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8737" y="1667101"/>
            <a:ext cx="2829469" cy="424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8323" y="781845"/>
            <a:ext cx="703997" cy="703997"/>
          </a:xfrm>
          <a:prstGeom prst="rect">
            <a:avLst/>
          </a:prstGeom>
        </p:spPr>
      </p:pic>
      <p:pic>
        <p:nvPicPr>
          <p:cNvPr id="24578" name="Picture 2" descr="https://pp.userapi.com/c850020/v850020873/aafeb/Hg28aaIt6r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955" y="5805807"/>
            <a:ext cx="812165" cy="78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476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Название 1"/>
          <p:cNvSpPr>
            <a:spLocks noGrp="1"/>
          </p:cNvSpPr>
          <p:nvPr>
            <p:ph type="ctrTitle"/>
          </p:nvPr>
        </p:nvSpPr>
        <p:spPr>
          <a:xfrm>
            <a:off x="392113" y="523958"/>
            <a:ext cx="8474075" cy="434975"/>
          </a:xfrm>
        </p:spPr>
        <p:txBody>
          <a:bodyPr rtlCol="0">
            <a:normAutofit/>
          </a:bodyPr>
          <a:lstStyle/>
          <a:p>
            <a:pPr fontAlgn="auto">
              <a:spcAft>
                <a:spcPts val="0"/>
              </a:spcAft>
              <a:defRPr/>
            </a:pPr>
            <a:r>
              <a:rPr lang="ru-RU" altLang="ru-RU" sz="2000" dirty="0">
                <a:solidFill>
                  <a:srgbClr val="FF0000"/>
                </a:solidFill>
                <a:latin typeface="Arial" panose="020B0604020202020204" pitchFamily="34" charset="0"/>
                <a:cs typeface="Arial" panose="020B0604020202020204" pitchFamily="34" charset="0"/>
              </a:rPr>
              <a:t>Чешский новый год для компании </a:t>
            </a:r>
            <a:r>
              <a:rPr lang="en-US" altLang="ru-RU" sz="2000" b="1" dirty="0">
                <a:solidFill>
                  <a:srgbClr val="FF0000"/>
                </a:solidFill>
                <a:latin typeface="Arial" panose="020B0604020202020204" pitchFamily="34" charset="0"/>
                <a:cs typeface="Arial" panose="020B0604020202020204" pitchFamily="34" charset="0"/>
              </a:rPr>
              <a:t>Kingston</a:t>
            </a:r>
            <a:endParaRPr lang="ru-RU" altLang="ru-RU" sz="2000" dirty="0">
              <a:solidFill>
                <a:srgbClr val="FF0000"/>
              </a:solidFill>
              <a:latin typeface="Arial" panose="020B0604020202020204" pitchFamily="34" charset="0"/>
              <a:cs typeface="Arial" panose="020B0604020202020204" pitchFamily="34" charset="0"/>
            </a:endParaRPr>
          </a:p>
        </p:txBody>
      </p:sp>
      <p:sp>
        <p:nvSpPr>
          <p:cNvPr id="11267" name="TextBox 7"/>
          <p:cNvSpPr txBox="1">
            <a:spLocks noChangeArrowheads="1"/>
          </p:cNvSpPr>
          <p:nvPr/>
        </p:nvSpPr>
        <p:spPr bwMode="auto">
          <a:xfrm>
            <a:off x="3287830" y="1364792"/>
            <a:ext cx="233998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fontAlgn="base">
              <a:lnSpc>
                <a:spcPct val="100000"/>
              </a:lnSpc>
              <a:spcBef>
                <a:spcPct val="0"/>
              </a:spcBef>
              <a:spcAft>
                <a:spcPct val="0"/>
              </a:spcAft>
              <a:buFontTx/>
              <a:buNone/>
            </a:pPr>
            <a:r>
              <a:rPr kumimoji="1" lang="ru-RU" altLang="ru-RU" sz="1100" dirty="0">
                <a:solidFill>
                  <a:schemeClr val="accent4">
                    <a:lumMod val="75000"/>
                  </a:schemeClr>
                </a:solidFill>
                <a:cs typeface="Arial" panose="020B0604020202020204" pitchFamily="34" charset="0"/>
              </a:rPr>
              <a:t>Все гости вечера могли (согласно чешкой традиции) поздравить своих друзей, пользуясь специальной интерактивной формой. Гости заходил по специальной ссылке  (см. слева), вбивали текст, адрес и свое имя. И все друзья получали специальную открытку из Божьего Дара – см. справа .Городок Божий Дар (</a:t>
            </a:r>
            <a:r>
              <a:rPr kumimoji="1" lang="ru-RU" altLang="ru-RU" sz="1100" dirty="0" err="1">
                <a:solidFill>
                  <a:schemeClr val="accent4">
                    <a:lumMod val="75000"/>
                  </a:schemeClr>
                </a:solidFill>
                <a:cs typeface="Arial" panose="020B0604020202020204" pitchFamily="34" charset="0"/>
              </a:rPr>
              <a:t>Boží</a:t>
            </a:r>
            <a:r>
              <a:rPr kumimoji="1" lang="ru-RU" altLang="ru-RU" sz="1100" dirty="0">
                <a:solidFill>
                  <a:schemeClr val="accent4">
                    <a:lumMod val="75000"/>
                  </a:schemeClr>
                </a:solidFill>
                <a:cs typeface="Arial" panose="020B0604020202020204" pitchFamily="34" charset="0"/>
              </a:rPr>
              <a:t> </a:t>
            </a:r>
            <a:r>
              <a:rPr kumimoji="1" lang="ru-RU" altLang="ru-RU" sz="1100" dirty="0" err="1">
                <a:solidFill>
                  <a:schemeClr val="accent4">
                    <a:lumMod val="75000"/>
                  </a:schemeClr>
                </a:solidFill>
                <a:cs typeface="Arial" panose="020B0604020202020204" pitchFamily="34" charset="0"/>
              </a:rPr>
              <a:t>Dar</a:t>
            </a:r>
            <a:r>
              <a:rPr kumimoji="1" lang="ru-RU" altLang="ru-RU" sz="1100" dirty="0">
                <a:solidFill>
                  <a:schemeClr val="accent4">
                    <a:lumMod val="75000"/>
                  </a:schemeClr>
                </a:solidFill>
                <a:cs typeface="Arial" panose="020B0604020202020204" pitchFamily="34" charset="0"/>
              </a:rPr>
              <a:t>) находится в горах Чехи. По преданию на этом месте шахтёры обнаружили большую глыбу серебра, и так как они сочли её подарком от Бога, посёлок получил название Божий Дар. Многие, желая удивить своих родных и близких нетрадиционным посланием, сначала отправляют свои открытки в этот высокогорный городок. Там почтмейстер обозначает специальной праздничной печатью и отправляет адресату. Считается, что такая открытка принесет удачу на весь следующий год. </a:t>
            </a:r>
          </a:p>
        </p:txBody>
      </p:sp>
      <p:pic>
        <p:nvPicPr>
          <p:cNvPr id="11268" name="Изображение 2" descr="132386375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7810" y="3639900"/>
            <a:ext cx="3238378" cy="216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Изображение 6" descr="132405815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7810" y="1179512"/>
            <a:ext cx="3238378" cy="21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Изображение 8" descr="форма для открытки.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113" y="1437327"/>
            <a:ext cx="2895717" cy="389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0335" y="5909649"/>
            <a:ext cx="686937" cy="686937"/>
          </a:xfrm>
          <a:prstGeom prst="rect">
            <a:avLst/>
          </a:prstGeom>
        </p:spPr>
      </p:pic>
      <p:pic>
        <p:nvPicPr>
          <p:cNvPr id="25602" name="Picture 2" descr="https://pp.userapi.com/c850020/v850020873/aafeb/Hg28aaIt6r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216" y="5909649"/>
            <a:ext cx="855736" cy="82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099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Название 1"/>
          <p:cNvSpPr>
            <a:spLocks noGrp="1"/>
          </p:cNvSpPr>
          <p:nvPr>
            <p:ph type="title"/>
          </p:nvPr>
        </p:nvSpPr>
        <p:spPr>
          <a:xfrm>
            <a:off x="608819" y="296863"/>
            <a:ext cx="8220334" cy="508000"/>
          </a:xfrm>
        </p:spPr>
        <p:txBody>
          <a:bodyPr rtlCol="0">
            <a:normAutofit fontScale="90000"/>
          </a:bodyPr>
          <a:lstStyle/>
          <a:p>
            <a:pPr algn="ctr" fontAlgn="auto">
              <a:spcAft>
                <a:spcPts val="0"/>
              </a:spcAft>
              <a:defRPr/>
            </a:pPr>
            <a:r>
              <a:rPr lang="ru-RU" altLang="ru-RU" sz="2000" b="1" dirty="0">
                <a:solidFill>
                  <a:srgbClr val="FF0000"/>
                </a:solidFill>
                <a:latin typeface="Arial" panose="020B0604020202020204" pitchFamily="34" charset="0"/>
                <a:cs typeface="Arial" panose="020B0604020202020204" pitchFamily="34" charset="0"/>
              </a:rPr>
              <a:t>Конференция к</a:t>
            </a:r>
            <a:r>
              <a:rPr lang="sv-SE" altLang="ru-RU" sz="2000" b="1" dirty="0">
                <a:solidFill>
                  <a:srgbClr val="FF0000"/>
                </a:solidFill>
                <a:latin typeface="Arial" panose="020B0604020202020204" pitchFamily="34" charset="0"/>
                <a:cs typeface="Arial" panose="020B0604020202020204" pitchFamily="34" charset="0"/>
              </a:rPr>
              <a:t>орпораци</a:t>
            </a:r>
            <a:r>
              <a:rPr lang="ru-RU" altLang="ru-RU" sz="2000" b="1" dirty="0">
                <a:solidFill>
                  <a:srgbClr val="FF0000"/>
                </a:solidFill>
                <a:latin typeface="Arial" panose="020B0604020202020204" pitchFamily="34" charset="0"/>
                <a:cs typeface="Arial" panose="020B0604020202020204" pitchFamily="34" charset="0"/>
              </a:rPr>
              <a:t>и</a:t>
            </a:r>
            <a:r>
              <a:rPr lang="sv-SE" altLang="ru-RU" sz="2000" b="1" dirty="0">
                <a:solidFill>
                  <a:srgbClr val="FF0000"/>
                </a:solidFill>
                <a:latin typeface="Arial" panose="020B0604020202020204" pitchFamily="34" charset="0"/>
                <a:cs typeface="Arial" panose="020B0604020202020204" pitchFamily="34" charset="0"/>
              </a:rPr>
              <a:t> StanleyBlack&amp;Decker</a:t>
            </a:r>
            <a:r>
              <a:rPr lang="sv-SE" altLang="ru-RU" b="1" dirty="0">
                <a:solidFill>
                  <a:srgbClr val="FF0000"/>
                </a:solidFill>
                <a:latin typeface="Arial" panose="020B0604020202020204" pitchFamily="34" charset="0"/>
                <a:cs typeface="Arial" panose="020B0604020202020204" pitchFamily="34" charset="0"/>
              </a:rPr>
              <a:t> </a:t>
            </a:r>
            <a:endParaRPr lang="ru-RU" altLang="ru-RU" b="1" dirty="0">
              <a:solidFill>
                <a:srgbClr val="FF0000"/>
              </a:solidFill>
              <a:latin typeface="Arial" panose="020B0604020202020204" pitchFamily="34" charset="0"/>
              <a:cs typeface="Arial" panose="020B0604020202020204" pitchFamily="34" charset="0"/>
            </a:endParaRPr>
          </a:p>
        </p:txBody>
      </p:sp>
      <p:pic>
        <p:nvPicPr>
          <p:cNvPr id="12291" name="Изображение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6848" y="2874157"/>
            <a:ext cx="27289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Изображение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9565" y="4798219"/>
            <a:ext cx="2719387"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Изображение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1991" y="4798219"/>
            <a:ext cx="2697162"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Изображение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1991" y="2881301"/>
            <a:ext cx="2697163"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Box 2"/>
          <p:cNvSpPr txBox="1">
            <a:spLocks noChangeArrowheads="1"/>
          </p:cNvSpPr>
          <p:nvPr/>
        </p:nvSpPr>
        <p:spPr bwMode="auto">
          <a:xfrm rot="10800000" flipH="1" flipV="1">
            <a:off x="685375" y="1598613"/>
            <a:ext cx="21082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fontAlgn="base">
              <a:lnSpc>
                <a:spcPct val="100000"/>
              </a:lnSpc>
              <a:spcBef>
                <a:spcPct val="0"/>
              </a:spcBef>
              <a:spcAft>
                <a:spcPct val="0"/>
              </a:spcAft>
              <a:buFontTx/>
              <a:buNone/>
            </a:pPr>
            <a:r>
              <a:rPr kumimoji="1" lang="ru-RU" altLang="ru-RU" sz="1400" dirty="0">
                <a:solidFill>
                  <a:schemeClr val="accent4">
                    <a:lumMod val="75000"/>
                  </a:schemeClr>
                </a:solidFill>
                <a:latin typeface="Arial" panose="020B0604020202020204" pitchFamily="34" charset="0"/>
                <a:cs typeface="Arial" panose="020B0604020202020204" pitchFamily="34" charset="0"/>
              </a:rPr>
              <a:t>Мое 5-е мероприятие для компании </a:t>
            </a:r>
            <a:r>
              <a:rPr kumimoji="1" lang="sv-SE" altLang="ru-RU" sz="1400" dirty="0">
                <a:solidFill>
                  <a:schemeClr val="accent4">
                    <a:lumMod val="75000"/>
                  </a:schemeClr>
                </a:solidFill>
                <a:latin typeface="Arial" panose="020B0604020202020204" pitchFamily="34" charset="0"/>
                <a:cs typeface="Arial" panose="020B0604020202020204" pitchFamily="34" charset="0"/>
              </a:rPr>
              <a:t>StanleyBlack&amp;Decker</a:t>
            </a:r>
            <a:r>
              <a:rPr kumimoji="1" lang="ru-RU" altLang="ru-RU" sz="1400" dirty="0">
                <a:solidFill>
                  <a:schemeClr val="accent4">
                    <a:lumMod val="75000"/>
                  </a:schemeClr>
                </a:solidFill>
                <a:latin typeface="Arial" panose="020B0604020202020204" pitchFamily="34" charset="0"/>
                <a:cs typeface="Arial" panose="020B0604020202020204" pitchFamily="34" charset="0"/>
              </a:rPr>
              <a:t>. Это выездная конференция. На сей раз мероприятие проходило в подмосковном пансионате «</a:t>
            </a:r>
            <a:r>
              <a:rPr kumimoji="1" lang="ru-RU" altLang="ru-RU" sz="1400" dirty="0" err="1">
                <a:solidFill>
                  <a:schemeClr val="accent4">
                    <a:lumMod val="75000"/>
                  </a:schemeClr>
                </a:solidFill>
                <a:latin typeface="Arial" panose="020B0604020202020204" pitchFamily="34" charset="0"/>
                <a:cs typeface="Arial" panose="020B0604020202020204" pitchFamily="34" charset="0"/>
              </a:rPr>
              <a:t>Артурс</a:t>
            </a:r>
            <a:r>
              <a:rPr kumimoji="1" lang="ru-RU" altLang="ru-RU" sz="1400" dirty="0">
                <a:solidFill>
                  <a:schemeClr val="accent4">
                    <a:lumMod val="75000"/>
                  </a:schemeClr>
                </a:solidFill>
                <a:latin typeface="Arial" panose="020B0604020202020204" pitchFamily="34" charset="0"/>
                <a:cs typeface="Arial" panose="020B0604020202020204" pitchFamily="34" charset="0"/>
              </a:rPr>
              <a:t> </a:t>
            </a:r>
            <a:r>
              <a:rPr kumimoji="1" lang="ru-RU" altLang="ru-RU" sz="1400" dirty="0" err="1">
                <a:solidFill>
                  <a:schemeClr val="accent4">
                    <a:lumMod val="75000"/>
                  </a:schemeClr>
                </a:solidFill>
                <a:latin typeface="Arial" panose="020B0604020202020204" pitchFamily="34" charset="0"/>
                <a:cs typeface="Arial" panose="020B0604020202020204" pitchFamily="34" charset="0"/>
              </a:rPr>
              <a:t>Спа</a:t>
            </a:r>
            <a:r>
              <a:rPr kumimoji="1" lang="ru-RU" altLang="ru-RU" sz="1400" dirty="0">
                <a:solidFill>
                  <a:schemeClr val="accent4">
                    <a:lumMod val="75000"/>
                  </a:schemeClr>
                </a:solidFill>
                <a:latin typeface="Arial" panose="020B0604020202020204" pitchFamily="34" charset="0"/>
                <a:cs typeface="Arial" panose="020B0604020202020204" pitchFamily="34" charset="0"/>
              </a:rPr>
              <a:t> Отель». Традиционно активные аниматоры провели творческий конкурс. Завершился вечер выступление команды КВН «Дружба Народов» и </a:t>
            </a:r>
            <a:r>
              <a:rPr kumimoji="1" lang="ru-RU" altLang="ru-RU" sz="1400" dirty="0" err="1">
                <a:solidFill>
                  <a:schemeClr val="accent4">
                    <a:lumMod val="75000"/>
                  </a:schemeClr>
                </a:solidFill>
                <a:latin typeface="Arial" panose="020B0604020202020204" pitchFamily="34" charset="0"/>
                <a:cs typeface="Arial" panose="020B0604020202020204" pitchFamily="34" charset="0"/>
              </a:rPr>
              <a:t>кавер</a:t>
            </a:r>
            <a:r>
              <a:rPr kumimoji="1" lang="ru-RU" altLang="ru-RU" sz="1400" dirty="0">
                <a:solidFill>
                  <a:schemeClr val="accent4">
                    <a:lumMod val="75000"/>
                  </a:schemeClr>
                </a:solidFill>
                <a:latin typeface="Arial" panose="020B0604020202020204" pitchFamily="34" charset="0"/>
                <a:cs typeface="Arial" panose="020B0604020202020204" pitchFamily="34" charset="0"/>
              </a:rPr>
              <a:t>-группы</a:t>
            </a:r>
          </a:p>
          <a:p>
            <a:pPr defTabSz="457200" fontAlgn="base">
              <a:lnSpc>
                <a:spcPct val="100000"/>
              </a:lnSpc>
              <a:spcBef>
                <a:spcPct val="0"/>
              </a:spcBef>
              <a:spcAft>
                <a:spcPct val="0"/>
              </a:spcAft>
              <a:buFontTx/>
              <a:buNone/>
            </a:pPr>
            <a:endParaRPr kumimoji="1" lang="ru-RU" altLang="ru-RU" sz="1400" dirty="0">
              <a:solidFill>
                <a:prstClr val="black"/>
              </a:solidFill>
              <a:cs typeface="Arial" panose="020B0604020202020204" pitchFamily="34" charset="0"/>
            </a:endParaRPr>
          </a:p>
        </p:txBody>
      </p:sp>
      <p:pic>
        <p:nvPicPr>
          <p:cNvPr id="12294" name="Изображение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0222" y="1325315"/>
            <a:ext cx="28003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https://pp.userapi.com/c850020/v850020873/aafeb/Hg28aaIt6r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576" y="5689600"/>
            <a:ext cx="921329" cy="891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931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Название 1"/>
          <p:cNvSpPr>
            <a:spLocks noGrp="1"/>
          </p:cNvSpPr>
          <p:nvPr>
            <p:ph type="title"/>
          </p:nvPr>
        </p:nvSpPr>
        <p:spPr>
          <a:xfrm>
            <a:off x="434975" y="345282"/>
            <a:ext cx="8251825" cy="398462"/>
          </a:xfrm>
        </p:spPr>
        <p:txBody>
          <a:bodyPr rtlCol="0">
            <a:normAutofit/>
          </a:bodyPr>
          <a:lstStyle/>
          <a:p>
            <a:pPr algn="ctr" fontAlgn="auto">
              <a:spcAft>
                <a:spcPts val="0"/>
              </a:spcAft>
              <a:defRPr/>
            </a:pPr>
            <a:r>
              <a:rPr lang="ru-RU" altLang="ru-RU" sz="2000" b="1" dirty="0">
                <a:solidFill>
                  <a:srgbClr val="FF0000"/>
                </a:solidFill>
                <a:latin typeface="Arial" panose="020B0604020202020204" pitchFamily="34" charset="0"/>
                <a:cs typeface="Arial" panose="020B0604020202020204" pitchFamily="34" charset="0"/>
              </a:rPr>
              <a:t>Конференции к</a:t>
            </a:r>
            <a:r>
              <a:rPr lang="sv-SE" altLang="ru-RU" sz="2000" b="1" dirty="0">
                <a:solidFill>
                  <a:srgbClr val="FF0000"/>
                </a:solidFill>
                <a:latin typeface="Arial" panose="020B0604020202020204" pitchFamily="34" charset="0"/>
                <a:cs typeface="Arial" panose="020B0604020202020204" pitchFamily="34" charset="0"/>
              </a:rPr>
              <a:t>орпораци</a:t>
            </a:r>
            <a:r>
              <a:rPr lang="ru-RU" altLang="ru-RU" sz="2000" b="1" dirty="0">
                <a:solidFill>
                  <a:srgbClr val="FF0000"/>
                </a:solidFill>
                <a:latin typeface="Arial" panose="020B0604020202020204" pitchFamily="34" charset="0"/>
                <a:cs typeface="Arial" panose="020B0604020202020204" pitchFamily="34" charset="0"/>
              </a:rPr>
              <a:t>и</a:t>
            </a:r>
            <a:r>
              <a:rPr lang="sv-SE" altLang="ru-RU" sz="2000" b="1" dirty="0">
                <a:solidFill>
                  <a:srgbClr val="FF0000"/>
                </a:solidFill>
                <a:latin typeface="Arial" panose="020B0604020202020204" pitchFamily="34" charset="0"/>
                <a:cs typeface="Arial" panose="020B0604020202020204" pitchFamily="34" charset="0"/>
              </a:rPr>
              <a:t> StanleyBlack&amp;Decker </a:t>
            </a:r>
            <a:endParaRPr lang="ru-RU" altLang="ru-RU" sz="2000" b="1" dirty="0">
              <a:solidFill>
                <a:srgbClr val="FF0000"/>
              </a:solidFill>
              <a:cs typeface="Arial" panose="020B0604020202020204" pitchFamily="34" charset="0"/>
            </a:endParaRPr>
          </a:p>
        </p:txBody>
      </p:sp>
      <p:pic>
        <p:nvPicPr>
          <p:cNvPr id="13315" name="Изображение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1550" y="4314825"/>
            <a:ext cx="26352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Изображение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5350" y="1046163"/>
            <a:ext cx="1820863"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Изображение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8588" y="1046163"/>
            <a:ext cx="1806575"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Изображение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975" y="1046163"/>
            <a:ext cx="1993900"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Изображение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5650" y="4314825"/>
            <a:ext cx="2532063"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Изображение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975" y="4314825"/>
            <a:ext cx="27559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Изображение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3238" y="1046163"/>
            <a:ext cx="1833562"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Изображение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3378" y="4314825"/>
            <a:ext cx="2532063"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9170" y="467324"/>
            <a:ext cx="427630" cy="427630"/>
          </a:xfrm>
          <a:prstGeom prst="rect">
            <a:avLst/>
          </a:prstGeom>
        </p:spPr>
      </p:pic>
      <p:pic>
        <p:nvPicPr>
          <p:cNvPr id="27650" name="Picture 2" descr="https://pp.userapi.com/c850020/v850020873/aafeb/Hg28aaIt6rg.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975" y="6187440"/>
            <a:ext cx="601634" cy="58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48036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Название 1"/>
          <p:cNvSpPr>
            <a:spLocks noGrp="1"/>
          </p:cNvSpPr>
          <p:nvPr>
            <p:ph type="title"/>
          </p:nvPr>
        </p:nvSpPr>
        <p:spPr>
          <a:xfrm>
            <a:off x="554393" y="681715"/>
            <a:ext cx="7254875" cy="398462"/>
          </a:xfrm>
        </p:spPr>
        <p:txBody>
          <a:bodyPr rtlCol="0">
            <a:normAutofit/>
          </a:bodyPr>
          <a:lstStyle/>
          <a:p>
            <a:pPr algn="ctr" fontAlgn="auto">
              <a:spcAft>
                <a:spcPts val="0"/>
              </a:spcAft>
              <a:defRPr/>
            </a:pPr>
            <a:r>
              <a:rPr lang="ru-RU" altLang="ru-RU" sz="2000" dirty="0">
                <a:solidFill>
                  <a:srgbClr val="FF0000"/>
                </a:solidFill>
                <a:latin typeface="Arial" panose="020B0604020202020204" pitchFamily="34" charset="0"/>
                <a:cs typeface="Arial" panose="020B0604020202020204" pitchFamily="34" charset="0"/>
              </a:rPr>
              <a:t>Фотографии с разных моих мероприятий:</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7177" y="3703866"/>
            <a:ext cx="1872091" cy="2808137"/>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93" y="1241946"/>
            <a:ext cx="3927144" cy="2618096"/>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780" y="4117283"/>
            <a:ext cx="3192960" cy="2394720"/>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7286" y="1423645"/>
            <a:ext cx="3159979" cy="2085897"/>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3500" y="3703866"/>
            <a:ext cx="530917" cy="530917"/>
          </a:xfrm>
          <a:prstGeom prst="rect">
            <a:avLst/>
          </a:prstGeom>
        </p:spPr>
      </p:pic>
      <p:pic>
        <p:nvPicPr>
          <p:cNvPr id="28674" name="Picture 2" descr="https://pp.userapi.com/c850020/v850020873/aafeb/Hg28aaIt6r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36" y="5860194"/>
            <a:ext cx="755669" cy="731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85083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42749" y="438450"/>
            <a:ext cx="7772400" cy="761731"/>
          </a:xfrm>
        </p:spPr>
        <p:txBody>
          <a:bodyPr>
            <a:normAutofit fontScale="90000"/>
          </a:bodyPr>
          <a:lstStyle/>
          <a:p>
            <a:r>
              <a:rPr lang="ru-RU" sz="3200" dirty="0">
                <a:solidFill>
                  <a:srgbClr val="FF0000"/>
                </a:solidFill>
                <a:latin typeface="Arial" panose="020B0604020202020204" pitchFamily="34" charset="0"/>
                <a:cs typeface="Arial" panose="020B0604020202020204" pitchFamily="34" charset="0"/>
              </a:rPr>
              <a:t>Краткий перечень основных поставленных мною мероприятий за 2014-2018 годы:</a:t>
            </a:r>
          </a:p>
        </p:txBody>
      </p:sp>
      <p:sp>
        <p:nvSpPr>
          <p:cNvPr id="4" name="TextBox 3"/>
          <p:cNvSpPr txBox="1"/>
          <p:nvPr/>
        </p:nvSpPr>
        <p:spPr>
          <a:xfrm>
            <a:off x="518615" y="1200181"/>
            <a:ext cx="7929259" cy="4616648"/>
          </a:xfrm>
          <a:prstGeom prst="rect">
            <a:avLst/>
          </a:prstGeom>
          <a:noFill/>
        </p:spPr>
        <p:txBody>
          <a:bodyPr wrap="square" rtlCol="0">
            <a:spAutoFit/>
          </a:bodyPr>
          <a:lstStyle/>
          <a:p>
            <a:r>
              <a:rPr lang="ru-RU" sz="1400" b="1" dirty="0">
                <a:solidFill>
                  <a:schemeClr val="accent1">
                    <a:lumMod val="50000"/>
                  </a:schemeClr>
                </a:solidFill>
                <a:latin typeface="Arial" panose="020B0604020202020204" pitchFamily="34" charset="0"/>
                <a:cs typeface="Arial" panose="020B0604020202020204" pitchFamily="34" charset="0"/>
              </a:rPr>
              <a:t>2018 год</a:t>
            </a:r>
          </a:p>
          <a:p>
            <a:pPr marL="285750" indent="-285750">
              <a:buFontTx/>
              <a:buChar char="-"/>
            </a:pPr>
            <a:r>
              <a:rPr lang="ru-RU" sz="1400" dirty="0">
                <a:solidFill>
                  <a:schemeClr val="accent1">
                    <a:lumMod val="50000"/>
                  </a:schemeClr>
                </a:solidFill>
                <a:latin typeface="Arial" panose="020B0604020202020204" pitchFamily="34" charset="0"/>
                <a:cs typeface="Arial" panose="020B0604020202020204" pitchFamily="34" charset="0"/>
              </a:rPr>
              <a:t>Конференция фармацевтической компании (сцена + активности по препаратам)</a:t>
            </a:r>
          </a:p>
          <a:p>
            <a:pPr marL="285750" indent="-285750">
              <a:buFontTx/>
              <a:buChar char="-"/>
            </a:pPr>
            <a:r>
              <a:rPr lang="ru-RU" sz="1400" dirty="0">
                <a:solidFill>
                  <a:schemeClr val="accent1">
                    <a:lumMod val="50000"/>
                  </a:schemeClr>
                </a:solidFill>
                <a:latin typeface="Arial" panose="020B0604020202020204" pitchFamily="34" charset="0"/>
                <a:cs typeface="Arial" panose="020B0604020202020204" pitchFamily="34" charset="0"/>
              </a:rPr>
              <a:t>Торжественная церемония награждения победителей всероссийской премии «Бизнес-Успех»</a:t>
            </a:r>
          </a:p>
          <a:p>
            <a:pPr marL="285750" indent="-285750">
              <a:buFontTx/>
              <a:buChar char="-"/>
            </a:pPr>
            <a:r>
              <a:rPr lang="ru-RU" sz="1400" dirty="0">
                <a:solidFill>
                  <a:schemeClr val="accent1">
                    <a:lumMod val="50000"/>
                  </a:schemeClr>
                </a:solidFill>
                <a:latin typeface="Arial" panose="020B0604020202020204" pitchFamily="34" charset="0"/>
                <a:cs typeface="Arial" panose="020B0604020202020204" pitchFamily="34" charset="0"/>
              </a:rPr>
              <a:t>Открытие ТЦ «Каравай» в Наро-Фоминске. 20 000 зрителей.</a:t>
            </a:r>
          </a:p>
          <a:p>
            <a:pPr marL="285750" indent="-285750">
              <a:buFontTx/>
              <a:buChar char="-"/>
            </a:pPr>
            <a:endParaRPr lang="ru-RU" sz="1400" dirty="0">
              <a:solidFill>
                <a:schemeClr val="accent1">
                  <a:lumMod val="50000"/>
                </a:schemeClr>
              </a:solidFill>
              <a:latin typeface="Arial" panose="020B0604020202020204" pitchFamily="34" charset="0"/>
              <a:cs typeface="Arial" panose="020B0604020202020204" pitchFamily="34" charset="0"/>
            </a:endParaRPr>
          </a:p>
          <a:p>
            <a:r>
              <a:rPr lang="ru-RU" sz="1400" b="1" dirty="0">
                <a:solidFill>
                  <a:schemeClr val="accent1">
                    <a:lumMod val="50000"/>
                  </a:schemeClr>
                </a:solidFill>
                <a:latin typeface="Arial" panose="020B0604020202020204" pitchFamily="34" charset="0"/>
                <a:cs typeface="Arial" panose="020B0604020202020204" pitchFamily="34" charset="0"/>
              </a:rPr>
              <a:t>2017 год:</a:t>
            </a:r>
          </a:p>
          <a:p>
            <a:pPr marL="285750" indent="-285750">
              <a:buFontTx/>
              <a:buChar char="-"/>
            </a:pPr>
            <a:r>
              <a:rPr lang="ru-RU" sz="1400" dirty="0">
                <a:solidFill>
                  <a:schemeClr val="accent1">
                    <a:lumMod val="50000"/>
                  </a:schemeClr>
                </a:solidFill>
                <a:latin typeface="Arial" panose="020B0604020202020204" pitchFamily="34" charset="0"/>
                <a:cs typeface="Arial" panose="020B0604020202020204" pitchFamily="34" charset="0"/>
              </a:rPr>
              <a:t>Фестиваль </a:t>
            </a:r>
            <a:r>
              <a:rPr lang="en-US" sz="1400" dirty="0">
                <a:solidFill>
                  <a:schemeClr val="accent1">
                    <a:lumMod val="50000"/>
                  </a:schemeClr>
                </a:solidFill>
                <a:latin typeface="Arial" panose="020B0604020202020204" pitchFamily="34" charset="0"/>
                <a:cs typeface="Arial" panose="020B0604020202020204" pitchFamily="34" charset="0"/>
              </a:rPr>
              <a:t>Burger King (</a:t>
            </a:r>
            <a:r>
              <a:rPr lang="ru-RU" sz="1400" dirty="0" err="1">
                <a:solidFill>
                  <a:schemeClr val="accent1">
                    <a:lumMod val="50000"/>
                  </a:schemeClr>
                </a:solidFill>
                <a:latin typeface="Arial" panose="020B0604020202020204" pitchFamily="34" charset="0"/>
                <a:cs typeface="Arial" panose="020B0604020202020204" pitchFamily="34" charset="0"/>
              </a:rPr>
              <a:t>г.Москва</a:t>
            </a:r>
            <a:r>
              <a:rPr lang="ru-RU" sz="1400" dirty="0">
                <a:solidFill>
                  <a:schemeClr val="accent1">
                    <a:lumMod val="50000"/>
                  </a:schemeClr>
                </a:solidFill>
                <a:latin typeface="Arial" panose="020B0604020202020204" pitchFamily="34" charset="0"/>
                <a:cs typeface="Arial" panose="020B0604020202020204" pitchFamily="34" charset="0"/>
              </a:rPr>
              <a:t>)</a:t>
            </a:r>
          </a:p>
          <a:p>
            <a:pPr marL="285750" indent="-285750">
              <a:buFontTx/>
              <a:buChar char="-"/>
            </a:pPr>
            <a:r>
              <a:rPr lang="ru-RU" sz="1400" dirty="0">
                <a:solidFill>
                  <a:schemeClr val="accent1">
                    <a:lumMod val="50000"/>
                  </a:schemeClr>
                </a:solidFill>
                <a:latin typeface="Arial" panose="020B0604020202020204" pitchFamily="34" charset="0"/>
                <a:cs typeface="Arial" panose="020B0604020202020204" pitchFamily="34" charset="0"/>
              </a:rPr>
              <a:t>Городской праздник на День Химика на 5 000 человек (</a:t>
            </a:r>
            <a:r>
              <a:rPr lang="ru-RU" sz="1400" dirty="0" err="1">
                <a:solidFill>
                  <a:schemeClr val="accent1">
                    <a:lumMod val="50000"/>
                  </a:schemeClr>
                </a:solidFill>
                <a:latin typeface="Arial" panose="020B0604020202020204" pitchFamily="34" charset="0"/>
                <a:cs typeface="Arial" panose="020B0604020202020204" pitchFamily="34" charset="0"/>
              </a:rPr>
              <a:t>г.Тольятти</a:t>
            </a:r>
            <a:r>
              <a:rPr lang="ru-RU" sz="1400" dirty="0">
                <a:solidFill>
                  <a:schemeClr val="accent1">
                    <a:lumMod val="50000"/>
                  </a:schemeClr>
                </a:solidFill>
                <a:latin typeface="Arial" panose="020B0604020202020204" pitchFamily="34" charset="0"/>
                <a:cs typeface="Arial" panose="020B0604020202020204" pitchFamily="34" charset="0"/>
              </a:rPr>
              <a:t>)</a:t>
            </a:r>
          </a:p>
          <a:p>
            <a:endParaRPr lang="ru-RU" sz="1400" b="1" dirty="0">
              <a:solidFill>
                <a:schemeClr val="accent1">
                  <a:lumMod val="50000"/>
                </a:schemeClr>
              </a:solidFill>
              <a:latin typeface="Arial" panose="020B0604020202020204" pitchFamily="34" charset="0"/>
              <a:cs typeface="Arial" panose="020B0604020202020204" pitchFamily="34" charset="0"/>
            </a:endParaRPr>
          </a:p>
          <a:p>
            <a:r>
              <a:rPr lang="ru-RU" sz="1400" b="1" dirty="0">
                <a:solidFill>
                  <a:schemeClr val="accent1">
                    <a:lumMod val="50000"/>
                  </a:schemeClr>
                </a:solidFill>
                <a:latin typeface="Arial" panose="020B0604020202020204" pitchFamily="34" charset="0"/>
                <a:cs typeface="Arial" panose="020B0604020202020204" pitchFamily="34" charset="0"/>
              </a:rPr>
              <a:t>2016 год:</a:t>
            </a:r>
          </a:p>
          <a:p>
            <a:pPr marL="285750" indent="-285750">
              <a:buFontTx/>
              <a:buChar char="-"/>
            </a:pPr>
            <a:r>
              <a:rPr lang="ru-RU" sz="1400" dirty="0">
                <a:solidFill>
                  <a:schemeClr val="accent1">
                    <a:lumMod val="50000"/>
                  </a:schemeClr>
                </a:solidFill>
                <a:latin typeface="Arial" panose="020B0604020202020204" pitchFamily="34" charset="0"/>
                <a:cs typeface="Arial" panose="020B0604020202020204" pitchFamily="34" charset="0"/>
              </a:rPr>
              <a:t>Торжественное  открытие ледового дворца «Роснефть-Арена» </a:t>
            </a:r>
            <a:r>
              <a:rPr lang="ru-RU" sz="1400" dirty="0" err="1">
                <a:solidFill>
                  <a:schemeClr val="accent1">
                    <a:lumMod val="50000"/>
                  </a:schemeClr>
                </a:solidFill>
                <a:latin typeface="Arial" panose="020B0604020202020204" pitchFamily="34" charset="0"/>
                <a:cs typeface="Arial" panose="020B0604020202020204" pitchFamily="34" charset="0"/>
              </a:rPr>
              <a:t>г.Сызрань</a:t>
            </a:r>
            <a:endParaRPr lang="ru-RU" sz="1400" dirty="0">
              <a:solidFill>
                <a:schemeClr val="accent1">
                  <a:lumMod val="50000"/>
                </a:schemeClr>
              </a:solidFill>
              <a:latin typeface="Arial" panose="020B0604020202020204" pitchFamily="34" charset="0"/>
              <a:cs typeface="Arial" panose="020B0604020202020204" pitchFamily="34" charset="0"/>
            </a:endParaRPr>
          </a:p>
          <a:p>
            <a:pPr marL="285750" indent="-285750">
              <a:buFontTx/>
              <a:buChar char="-"/>
            </a:pPr>
            <a:endParaRPr lang="ru-RU" sz="1400" dirty="0">
              <a:solidFill>
                <a:schemeClr val="accent1">
                  <a:lumMod val="50000"/>
                </a:schemeClr>
              </a:solidFill>
              <a:latin typeface="Arial" panose="020B0604020202020204" pitchFamily="34" charset="0"/>
              <a:cs typeface="Arial" panose="020B0604020202020204" pitchFamily="34" charset="0"/>
            </a:endParaRPr>
          </a:p>
          <a:p>
            <a:r>
              <a:rPr lang="ru-RU" sz="1400" b="1" dirty="0">
                <a:solidFill>
                  <a:schemeClr val="accent1">
                    <a:lumMod val="50000"/>
                  </a:schemeClr>
                </a:solidFill>
                <a:latin typeface="Arial" panose="020B0604020202020204" pitchFamily="34" charset="0"/>
                <a:cs typeface="Arial" panose="020B0604020202020204" pitchFamily="34" charset="0"/>
              </a:rPr>
              <a:t>2015 год: </a:t>
            </a:r>
          </a:p>
          <a:p>
            <a:pPr marL="285750" indent="-285750">
              <a:buFontTx/>
              <a:buChar char="-"/>
            </a:pPr>
            <a:r>
              <a:rPr lang="ru-RU" sz="1400" dirty="0">
                <a:solidFill>
                  <a:schemeClr val="accent1">
                    <a:lumMod val="50000"/>
                  </a:schemeClr>
                </a:solidFill>
                <a:latin typeface="Arial" panose="020B0604020202020204" pitchFamily="34" charset="0"/>
                <a:cs typeface="Arial" panose="020B0604020202020204" pitchFamily="34" charset="0"/>
              </a:rPr>
              <a:t>Мероприятие на стадионе для сотрудников компании «</a:t>
            </a:r>
            <a:r>
              <a:rPr lang="ru-RU" sz="1400" dirty="0" err="1">
                <a:solidFill>
                  <a:schemeClr val="accent1">
                    <a:lumMod val="50000"/>
                  </a:schemeClr>
                </a:solidFill>
                <a:latin typeface="Arial" panose="020B0604020202020204" pitchFamily="34" charset="0"/>
                <a:cs typeface="Arial" panose="020B0604020202020204" pitchFamily="34" charset="0"/>
              </a:rPr>
              <a:t>МосОблГаз</a:t>
            </a:r>
            <a:r>
              <a:rPr lang="ru-RU" sz="1400" dirty="0">
                <a:solidFill>
                  <a:schemeClr val="accent1">
                    <a:lumMod val="50000"/>
                  </a:schemeClr>
                </a:solidFill>
                <a:latin typeface="Arial" panose="020B0604020202020204" pitchFamily="34" charset="0"/>
                <a:cs typeface="Arial" panose="020B0604020202020204" pitchFamily="34" charset="0"/>
              </a:rPr>
              <a:t>» в форме театрализованного представления «Голубой цветок»</a:t>
            </a:r>
          </a:p>
          <a:p>
            <a:endParaRPr lang="ru-RU" sz="1400" dirty="0">
              <a:solidFill>
                <a:schemeClr val="accent1">
                  <a:lumMod val="50000"/>
                </a:schemeClr>
              </a:solidFill>
              <a:latin typeface="Arial" panose="020B0604020202020204" pitchFamily="34" charset="0"/>
              <a:cs typeface="Arial" panose="020B0604020202020204" pitchFamily="34" charset="0"/>
            </a:endParaRPr>
          </a:p>
          <a:p>
            <a:r>
              <a:rPr lang="ru-RU" sz="1400" b="1" dirty="0">
                <a:solidFill>
                  <a:schemeClr val="accent1">
                    <a:lumMod val="50000"/>
                  </a:schemeClr>
                </a:solidFill>
                <a:latin typeface="Arial" panose="020B0604020202020204" pitchFamily="34" charset="0"/>
                <a:cs typeface="Arial" panose="020B0604020202020204" pitchFamily="34" charset="0"/>
              </a:rPr>
              <a:t>2014 год:</a:t>
            </a:r>
          </a:p>
          <a:p>
            <a:pPr marL="285750" indent="-285750">
              <a:buFontTx/>
              <a:buChar char="-"/>
            </a:pPr>
            <a:r>
              <a:rPr lang="ru-RU" sz="1400" dirty="0">
                <a:solidFill>
                  <a:schemeClr val="accent1">
                    <a:lumMod val="50000"/>
                  </a:schemeClr>
                </a:solidFill>
                <a:latin typeface="Arial" panose="020B0604020202020204" pitchFamily="34" charset="0"/>
                <a:cs typeface="Arial" panose="020B0604020202020204" pitchFamily="34" charset="0"/>
              </a:rPr>
              <a:t>корпоративный новогодний фестиваль для сотрудников «Сбербанка» (центральный регион).</a:t>
            </a:r>
            <a:endParaRPr lang="en-US" sz="1400" dirty="0">
              <a:solidFill>
                <a:schemeClr val="accent1">
                  <a:lumMod val="50000"/>
                </a:schemeClr>
              </a:solidFill>
              <a:latin typeface="Arial" panose="020B0604020202020204" pitchFamily="34" charset="0"/>
              <a:cs typeface="Arial" panose="020B0604020202020204" pitchFamily="34" charset="0"/>
            </a:endParaRPr>
          </a:p>
          <a:p>
            <a:pPr marL="285750" indent="-285750">
              <a:buFontTx/>
              <a:buChar char="-"/>
            </a:pPr>
            <a:r>
              <a:rPr lang="ru-RU" sz="1400" dirty="0">
                <a:solidFill>
                  <a:schemeClr val="accent1">
                    <a:lumMod val="50000"/>
                  </a:schemeClr>
                </a:solidFill>
                <a:latin typeface="Arial" panose="020B0604020202020204" pitchFamily="34" charset="0"/>
                <a:cs typeface="Arial" panose="020B0604020202020204" pitchFamily="34" charset="0"/>
              </a:rPr>
              <a:t>Клиентское мероприятие в формате яхтенной регаты в Хорватии </a:t>
            </a: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447874" y="4095369"/>
            <a:ext cx="334550" cy="334550"/>
          </a:xfrm>
          <a:prstGeom prst="rect">
            <a:avLst/>
          </a:prstGeom>
        </p:spPr>
      </p:pic>
      <p:pic>
        <p:nvPicPr>
          <p:cNvPr id="3074" name="Picture 2" descr="https://pp.userapi.com/c850020/v850020873/aafeb/Hg28aaIt6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340" y="5816829"/>
            <a:ext cx="926539" cy="89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861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Название 1"/>
          <p:cNvSpPr>
            <a:spLocks noGrp="1"/>
          </p:cNvSpPr>
          <p:nvPr>
            <p:ph type="title"/>
          </p:nvPr>
        </p:nvSpPr>
        <p:spPr>
          <a:xfrm>
            <a:off x="554393" y="681715"/>
            <a:ext cx="8251620" cy="398462"/>
          </a:xfrm>
        </p:spPr>
        <p:txBody>
          <a:bodyPr rtlCol="0">
            <a:normAutofit/>
          </a:bodyPr>
          <a:lstStyle/>
          <a:p>
            <a:pPr algn="ctr" fontAlgn="auto">
              <a:spcAft>
                <a:spcPts val="0"/>
              </a:spcAft>
              <a:defRPr/>
            </a:pPr>
            <a:r>
              <a:rPr lang="ru-RU" altLang="ru-RU" sz="2000" dirty="0">
                <a:solidFill>
                  <a:srgbClr val="FF0000"/>
                </a:solidFill>
                <a:latin typeface="Arial" panose="020B0604020202020204" pitchFamily="34" charset="0"/>
                <a:cs typeface="Arial" panose="020B0604020202020204" pitchFamily="34" charset="0"/>
              </a:rPr>
              <a:t>Фотографии с разных моих мероприятий:</a:t>
            </a:r>
            <a:endParaRPr lang="ru-RU" altLang="ru-RU" sz="2000" dirty="0">
              <a:solidFill>
                <a:schemeClr val="accent4">
                  <a:lumMod val="75000"/>
                </a:schemeClr>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228" y="1115773"/>
            <a:ext cx="3348866" cy="3348866"/>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390" y="3023407"/>
            <a:ext cx="2868532" cy="3585665"/>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625" y="1370812"/>
            <a:ext cx="1473388" cy="1366780"/>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8256" y="4607699"/>
            <a:ext cx="2824369" cy="1882912"/>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2970" y="1365992"/>
            <a:ext cx="1703043" cy="1371600"/>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6772" y="3377815"/>
            <a:ext cx="772236" cy="772236"/>
          </a:xfrm>
          <a:prstGeom prst="rect">
            <a:avLst/>
          </a:prstGeom>
        </p:spPr>
      </p:pic>
      <p:pic>
        <p:nvPicPr>
          <p:cNvPr id="29698" name="Picture 2" descr="https://pp.userapi.com/c850020/v850020873/aafeb/Hg28aaIt6r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835" y="5343602"/>
            <a:ext cx="1185545" cy="114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016793"/>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Название 1"/>
          <p:cNvSpPr>
            <a:spLocks noGrp="1"/>
          </p:cNvSpPr>
          <p:nvPr>
            <p:ph type="title"/>
          </p:nvPr>
        </p:nvSpPr>
        <p:spPr>
          <a:xfrm>
            <a:off x="1037230" y="238502"/>
            <a:ext cx="7625023" cy="930262"/>
          </a:xfrm>
        </p:spPr>
        <p:txBody>
          <a:bodyPr rtlCol="0">
            <a:normAutofit/>
          </a:bodyPr>
          <a:lstStyle/>
          <a:p>
            <a:pPr algn="ctr" fontAlgn="auto">
              <a:spcAft>
                <a:spcPts val="0"/>
              </a:spcAft>
              <a:defRPr/>
            </a:pPr>
            <a:r>
              <a:rPr lang="ru-RU" altLang="ru-RU" sz="1600" dirty="0">
                <a:solidFill>
                  <a:srgbClr val="FF0000"/>
                </a:solidFill>
                <a:latin typeface="Arial" panose="020B0604020202020204" pitchFamily="34" charset="0"/>
                <a:cs typeface="Arial" panose="020B0604020202020204" pitchFamily="34" charset="0"/>
              </a:rPr>
              <a:t>Фотографии с разных  моих мероприятий</a:t>
            </a:r>
            <a:r>
              <a:rPr lang="ru-RU" altLang="ru-RU" sz="1600" dirty="0">
                <a:solidFill>
                  <a:srgbClr val="C00000"/>
                </a:solidFill>
                <a:latin typeface="Arial" panose="020B0604020202020204" pitchFamily="34" charset="0"/>
                <a:cs typeface="Arial" panose="020B0604020202020204" pitchFamily="34" charset="0"/>
              </a:rPr>
              <a:t>:</a:t>
            </a:r>
          </a:p>
        </p:txBody>
      </p:sp>
      <p:pic>
        <p:nvPicPr>
          <p:cNvPr id="14343"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7619" y="3997280"/>
            <a:ext cx="3687430" cy="253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985" y="1402017"/>
            <a:ext cx="3572989" cy="5053494"/>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7619" y="1402017"/>
            <a:ext cx="3687430" cy="2501307"/>
          </a:xfrm>
          <a:prstGeom prst="rect">
            <a:avLst/>
          </a:prstGeom>
        </p:spPr>
      </p:pic>
      <p:pic>
        <p:nvPicPr>
          <p:cNvPr id="5" name="Рисунок 4"/>
          <p:cNvPicPr>
            <a:picLocks noChangeAspect="1"/>
          </p:cNvPicPr>
          <p:nvPr/>
        </p:nvPicPr>
        <p:blipFill>
          <a:blip r:embed="rId5"/>
          <a:stretch>
            <a:fillRect/>
          </a:stretch>
        </p:blipFill>
        <p:spPr>
          <a:xfrm>
            <a:off x="0" y="108835"/>
            <a:ext cx="2350539" cy="1346483"/>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8362" y="782077"/>
            <a:ext cx="386687" cy="386687"/>
          </a:xfrm>
          <a:prstGeom prst="rect">
            <a:avLst/>
          </a:prstGeom>
        </p:spPr>
      </p:pic>
    </p:spTree>
    <p:extLst>
      <p:ext uri="{BB962C8B-B14F-4D97-AF65-F5344CB8AC3E}">
        <p14:creationId xmlns:p14="http://schemas.microsoft.com/office/powerpoint/2010/main" val="4279057308"/>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65860" y="4372994"/>
            <a:ext cx="5875583"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srgbClr val="FF0000"/>
                </a:solidFill>
                <a:effectLst/>
                <a:uLnTx/>
                <a:uFillTx/>
                <a:latin typeface="Calibri" panose="020F0502020204030204"/>
                <a:ea typeface="+mn-ea"/>
                <a:cs typeface="+mn-cs"/>
              </a:rPr>
              <a:t>Благодарю за внимание!</a:t>
            </a:r>
          </a:p>
        </p:txBody>
      </p:sp>
      <p:sp>
        <p:nvSpPr>
          <p:cNvPr id="4" name="TextBox 3"/>
          <p:cNvSpPr txBox="1"/>
          <p:nvPr/>
        </p:nvSpPr>
        <p:spPr>
          <a:xfrm>
            <a:off x="341195" y="5126897"/>
            <a:ext cx="880280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Calibri" panose="020F0502020204030204"/>
                <a:ea typeface="+mn-ea"/>
                <a:cs typeface="+mn-cs"/>
              </a:rPr>
              <a:t>Контакты: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Calibri" panose="020F0502020204030204"/>
                <a:ea typeface="+mn-ea"/>
                <a:cs typeface="+mn-cs"/>
              </a:rPr>
              <a:t>+7-916-251-35-34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Kozeeva@yandex.ru</a:t>
            </a:r>
            <a:endParaRPr kumimoji="0" lang="ru-RU"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Calibri" panose="020F0502020204030204"/>
                <a:ea typeface="+mn-ea"/>
                <a:cs typeface="+mn-cs"/>
              </a:rPr>
              <a:t>Сайт -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Kozeeva.ru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FB</a:t>
            </a:r>
            <a:r>
              <a:rPr kumimoji="0" lang="ru-RU"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https://www.facebook.com/jkozeeva</a:t>
            </a:r>
            <a:endParaRPr kumimoji="0" lang="ru-RU"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Рисунок 4">
            <a:extLst>
              <a:ext uri="{FF2B5EF4-FFF2-40B4-BE49-F238E27FC236}">
                <a16:creationId xmlns:a16="http://schemas.microsoft.com/office/drawing/2014/main" id="{9CB09093-EC6A-4A5E-B430-B9E4BE162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978" y="875915"/>
            <a:ext cx="2913346" cy="2818649"/>
          </a:xfrm>
          <a:prstGeom prst="rect">
            <a:avLst/>
          </a:prstGeom>
        </p:spPr>
      </p:pic>
      <p:cxnSp>
        <p:nvCxnSpPr>
          <p:cNvPr id="9" name="Прямая соединительная линия 8">
            <a:extLst>
              <a:ext uri="{FF2B5EF4-FFF2-40B4-BE49-F238E27FC236}">
                <a16:creationId xmlns:a16="http://schemas.microsoft.com/office/drawing/2014/main" id="{05E27220-5E79-4A0F-9601-4A80DEEC961F}"/>
              </a:ext>
            </a:extLst>
          </p:cNvPr>
          <p:cNvCxnSpPr/>
          <p:nvPr/>
        </p:nvCxnSpPr>
        <p:spPr>
          <a:xfrm>
            <a:off x="1320667" y="4194928"/>
            <a:ext cx="684386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45288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87510" y="79335"/>
            <a:ext cx="8501413" cy="761731"/>
          </a:xfrm>
        </p:spPr>
        <p:txBody>
          <a:bodyPr>
            <a:normAutofit/>
          </a:bodyPr>
          <a:lstStyle/>
          <a:p>
            <a:r>
              <a:rPr lang="ru-RU" sz="3200" dirty="0">
                <a:solidFill>
                  <a:srgbClr val="FF0000"/>
                </a:solidFill>
                <a:latin typeface="Arial" panose="020B0604020202020204" pitchFamily="34" charset="0"/>
                <a:cs typeface="Arial" panose="020B0604020202020204" pitchFamily="34" charset="0"/>
              </a:rPr>
              <a:t>География мероприятий:</a:t>
            </a:r>
          </a:p>
        </p:txBody>
      </p:sp>
      <p:sp>
        <p:nvSpPr>
          <p:cNvPr id="4" name="TextBox 3"/>
          <p:cNvSpPr txBox="1"/>
          <p:nvPr/>
        </p:nvSpPr>
        <p:spPr>
          <a:xfrm>
            <a:off x="485775" y="1090587"/>
            <a:ext cx="8194983" cy="3970318"/>
          </a:xfrm>
          <a:prstGeom prst="rect">
            <a:avLst/>
          </a:prstGeom>
          <a:noFill/>
        </p:spPr>
        <p:txBody>
          <a:bodyPr wrap="square" rtlCol="0">
            <a:spAutoFit/>
          </a:bodyPr>
          <a:lstStyle/>
          <a:p>
            <a:pPr marL="285750" indent="-285750">
              <a:buFontTx/>
              <a:buChar char="-"/>
            </a:pPr>
            <a:r>
              <a:rPr lang="ru-RU" b="1" dirty="0">
                <a:solidFill>
                  <a:schemeClr val="accent1">
                    <a:lumMod val="50000"/>
                  </a:schemeClr>
                </a:solidFill>
                <a:latin typeface="Arial" panose="020B0604020202020204" pitchFamily="34" charset="0"/>
                <a:cs typeface="Arial" panose="020B0604020202020204" pitchFamily="34" charset="0"/>
              </a:rPr>
              <a:t>Москва</a:t>
            </a:r>
            <a:r>
              <a:rPr lang="ru-RU" dirty="0">
                <a:solidFill>
                  <a:schemeClr val="accent1">
                    <a:lumMod val="50000"/>
                  </a:schemeClr>
                </a:solidFill>
                <a:latin typeface="Arial" panose="020B0604020202020204" pitchFamily="34" charset="0"/>
                <a:cs typeface="Arial" panose="020B0604020202020204" pitchFamily="34" charset="0"/>
              </a:rPr>
              <a:t> (клиентские и корпоративные мероприятия, </a:t>
            </a:r>
            <a:r>
              <a:rPr lang="ru-RU" dirty="0" err="1">
                <a:solidFill>
                  <a:schemeClr val="accent1">
                    <a:lumMod val="50000"/>
                  </a:schemeClr>
                </a:solidFill>
                <a:latin typeface="Arial" panose="020B0604020202020204" pitchFamily="34" charset="0"/>
                <a:cs typeface="Arial" panose="020B0604020202020204" pitchFamily="34" charset="0"/>
              </a:rPr>
              <a:t>тимбилдинги</a:t>
            </a:r>
            <a:r>
              <a:rPr lang="ru-RU" dirty="0">
                <a:solidFill>
                  <a:schemeClr val="accent1">
                    <a:lumMod val="50000"/>
                  </a:schemeClr>
                </a:solidFill>
                <a:latin typeface="Arial" panose="020B0604020202020204" pitchFamily="34" charset="0"/>
                <a:cs typeface="Arial" panose="020B0604020202020204" pitchFamily="34" charset="0"/>
              </a:rPr>
              <a:t>, юбилеи компаний, презентации, конференции)</a:t>
            </a:r>
          </a:p>
          <a:p>
            <a:pPr marL="285750" indent="-285750">
              <a:buFontTx/>
              <a:buChar char="-"/>
            </a:pPr>
            <a:r>
              <a:rPr lang="ru-RU" b="1" dirty="0">
                <a:solidFill>
                  <a:schemeClr val="accent1">
                    <a:lumMod val="50000"/>
                  </a:schemeClr>
                </a:solidFill>
                <a:latin typeface="Arial" panose="020B0604020202020204" pitchFamily="34" charset="0"/>
                <a:cs typeface="Arial" panose="020B0604020202020204" pitchFamily="34" charset="0"/>
              </a:rPr>
              <a:t>Подмосковье</a:t>
            </a:r>
            <a:r>
              <a:rPr lang="ru-RU" dirty="0">
                <a:solidFill>
                  <a:schemeClr val="accent1">
                    <a:lumMod val="50000"/>
                  </a:schemeClr>
                </a:solidFill>
                <a:latin typeface="Arial" panose="020B0604020202020204" pitchFamily="34" charset="0"/>
                <a:cs typeface="Arial" panose="020B0604020202020204" pitchFamily="34" charset="0"/>
              </a:rPr>
              <a:t> (открытие заводов, конференции в пансионатах, Дни городов)</a:t>
            </a:r>
          </a:p>
          <a:p>
            <a:pPr marL="285750" indent="-285750">
              <a:buFontTx/>
              <a:buChar char="-"/>
            </a:pPr>
            <a:r>
              <a:rPr lang="ru-RU" b="1" dirty="0">
                <a:solidFill>
                  <a:schemeClr val="accent1">
                    <a:lumMod val="50000"/>
                  </a:schemeClr>
                </a:solidFill>
                <a:latin typeface="Arial" panose="020B0604020202020204" pitchFamily="34" charset="0"/>
                <a:cs typeface="Arial" panose="020B0604020202020204" pitchFamily="34" charset="0"/>
              </a:rPr>
              <a:t>Хорватия</a:t>
            </a:r>
            <a:r>
              <a:rPr lang="ru-RU" dirty="0">
                <a:solidFill>
                  <a:schemeClr val="accent1">
                    <a:lumMod val="50000"/>
                  </a:schemeClr>
                </a:solidFill>
                <a:latin typeface="Arial" panose="020B0604020202020204" pitchFamily="34" charset="0"/>
                <a:cs typeface="Arial" panose="020B0604020202020204" pitchFamily="34" charset="0"/>
              </a:rPr>
              <a:t> (яхтенная регата)</a:t>
            </a:r>
          </a:p>
          <a:p>
            <a:pPr marL="285750" indent="-285750">
              <a:buFontTx/>
              <a:buChar char="-"/>
            </a:pPr>
            <a:r>
              <a:rPr lang="ru-RU" b="1" dirty="0">
                <a:solidFill>
                  <a:schemeClr val="accent1">
                    <a:lumMod val="50000"/>
                  </a:schemeClr>
                </a:solidFill>
                <a:latin typeface="Arial" panose="020B0604020202020204" pitchFamily="34" charset="0"/>
                <a:cs typeface="Arial" panose="020B0604020202020204" pitchFamily="34" charset="0"/>
              </a:rPr>
              <a:t>Италия</a:t>
            </a:r>
            <a:r>
              <a:rPr lang="ru-RU" dirty="0">
                <a:solidFill>
                  <a:schemeClr val="accent1">
                    <a:lumMod val="50000"/>
                  </a:schemeClr>
                </a:solidFill>
                <a:latin typeface="Arial" panose="020B0604020202020204" pitchFamily="34" charset="0"/>
                <a:cs typeface="Arial" panose="020B0604020202020204" pitchFamily="34" charset="0"/>
              </a:rPr>
              <a:t> (закрытое мероприятие для руководства компании)</a:t>
            </a:r>
          </a:p>
          <a:p>
            <a:pPr marL="285750" indent="-285750">
              <a:buFontTx/>
              <a:buChar char="-"/>
            </a:pPr>
            <a:r>
              <a:rPr lang="ru-RU" b="1" dirty="0">
                <a:solidFill>
                  <a:schemeClr val="accent1">
                    <a:lumMod val="50000"/>
                  </a:schemeClr>
                </a:solidFill>
                <a:latin typeface="Arial" panose="020B0604020202020204" pitchFamily="34" charset="0"/>
                <a:cs typeface="Arial" panose="020B0604020202020204" pitchFamily="34" charset="0"/>
              </a:rPr>
              <a:t>Сочи</a:t>
            </a:r>
            <a:r>
              <a:rPr lang="ru-RU" dirty="0">
                <a:solidFill>
                  <a:schemeClr val="accent1">
                    <a:lumMod val="50000"/>
                  </a:schemeClr>
                </a:solidFill>
                <a:latin typeface="Arial" panose="020B0604020202020204" pitchFamily="34" charset="0"/>
                <a:cs typeface="Arial" panose="020B0604020202020204" pitchFamily="34" charset="0"/>
              </a:rPr>
              <a:t> (Всероссийский Ветеринарный Фестиваль)</a:t>
            </a:r>
          </a:p>
          <a:p>
            <a:pPr marL="285750" indent="-285750">
              <a:buFontTx/>
              <a:buChar char="-"/>
            </a:pPr>
            <a:r>
              <a:rPr lang="ru-RU" b="1" dirty="0">
                <a:solidFill>
                  <a:schemeClr val="accent1">
                    <a:lumMod val="50000"/>
                  </a:schemeClr>
                </a:solidFill>
                <a:latin typeface="Arial" panose="020B0604020202020204" pitchFamily="34" charset="0"/>
                <a:cs typeface="Arial" panose="020B0604020202020204" pitchFamily="34" charset="0"/>
              </a:rPr>
              <a:t>Калининград</a:t>
            </a:r>
            <a:r>
              <a:rPr lang="ru-RU" dirty="0">
                <a:solidFill>
                  <a:schemeClr val="accent1">
                    <a:lumMod val="50000"/>
                  </a:schemeClr>
                </a:solidFill>
                <a:latin typeface="Arial" panose="020B0604020202020204" pitchFamily="34" charset="0"/>
                <a:cs typeface="Arial" panose="020B0604020202020204" pitchFamily="34" charset="0"/>
              </a:rPr>
              <a:t> (клиентское мероприятие фармацевтической компании)</a:t>
            </a:r>
            <a:r>
              <a:rPr lang="en-US" dirty="0">
                <a:solidFill>
                  <a:schemeClr val="accent1">
                    <a:lumMod val="50000"/>
                  </a:schemeClr>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    </a:t>
            </a:r>
          </a:p>
          <a:p>
            <a:pPr marL="285750" indent="-285750">
              <a:buFontTx/>
              <a:buChar char="-"/>
            </a:pPr>
            <a:r>
              <a:rPr lang="ru-RU" b="1" dirty="0">
                <a:solidFill>
                  <a:schemeClr val="accent1">
                    <a:lumMod val="50000"/>
                  </a:schemeClr>
                </a:solidFill>
                <a:latin typeface="Arial" panose="020B0604020202020204" pitchFamily="34" charset="0"/>
                <a:cs typeface="Arial" panose="020B0604020202020204" pitchFamily="34" charset="0"/>
              </a:rPr>
              <a:t>Египет</a:t>
            </a:r>
          </a:p>
          <a:p>
            <a:pPr marL="285750" indent="-285750">
              <a:buFontTx/>
              <a:buChar char="-"/>
            </a:pPr>
            <a:r>
              <a:rPr lang="ru-RU" b="1" dirty="0">
                <a:solidFill>
                  <a:schemeClr val="accent1">
                    <a:lumMod val="50000"/>
                  </a:schemeClr>
                </a:solidFill>
                <a:latin typeface="Arial" panose="020B0604020202020204" pitchFamily="34" charset="0"/>
                <a:cs typeface="Arial" panose="020B0604020202020204" pitchFamily="34" charset="0"/>
              </a:rPr>
              <a:t>Сызрань (Самарская область)</a:t>
            </a:r>
          </a:p>
          <a:p>
            <a:pPr marL="285750" indent="-285750">
              <a:buFontTx/>
              <a:buChar char="-"/>
            </a:pPr>
            <a:r>
              <a:rPr lang="ru-RU" b="1" dirty="0">
                <a:solidFill>
                  <a:schemeClr val="accent1">
                    <a:lumMod val="50000"/>
                  </a:schemeClr>
                </a:solidFill>
                <a:latin typeface="Arial" panose="020B0604020202020204" pitchFamily="34" charset="0"/>
                <a:cs typeface="Arial" panose="020B0604020202020204" pitchFamily="34" charset="0"/>
              </a:rPr>
              <a:t>Озеро Байкал</a:t>
            </a: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Tx/>
              <a:buChar char="-"/>
            </a:pPr>
            <a:r>
              <a:rPr lang="ru-RU" b="1" dirty="0">
                <a:solidFill>
                  <a:schemeClr val="accent1">
                    <a:lumMod val="50000"/>
                  </a:schemeClr>
                </a:solidFill>
                <a:latin typeface="Arial" panose="020B0604020202020204" pitchFamily="34" charset="0"/>
                <a:cs typeface="Arial" panose="020B0604020202020204" pitchFamily="34" charset="0"/>
              </a:rPr>
              <a:t>Санкт-Петербург</a:t>
            </a:r>
          </a:p>
          <a:p>
            <a:pPr marL="285750" indent="-285750">
              <a:buFontTx/>
              <a:buChar char="-"/>
            </a:pPr>
            <a:r>
              <a:rPr lang="ru-RU" b="1" dirty="0">
                <a:solidFill>
                  <a:schemeClr val="accent1">
                    <a:lumMod val="50000"/>
                  </a:schemeClr>
                </a:solidFill>
                <a:latin typeface="Arial" panose="020B0604020202020204" pitchFamily="34" charset="0"/>
                <a:cs typeface="Arial" panose="020B0604020202020204" pitchFamily="34" charset="0"/>
              </a:rPr>
              <a:t>Ростов-на-Дону</a:t>
            </a:r>
          </a:p>
          <a:p>
            <a:pPr marL="285750" indent="-285750">
              <a:buFontTx/>
              <a:buChar char="-"/>
            </a:pPr>
            <a:r>
              <a:rPr lang="ru-RU" b="1" dirty="0">
                <a:solidFill>
                  <a:schemeClr val="accent1">
                    <a:lumMod val="50000"/>
                  </a:schemeClr>
                </a:solidFill>
                <a:latin typeface="Arial" panose="020B0604020202020204" pitchFamily="34" charset="0"/>
                <a:cs typeface="Arial" panose="020B0604020202020204" pitchFamily="34" charset="0"/>
              </a:rPr>
              <a:t>Тольятти</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9281" y="3552541"/>
            <a:ext cx="3189641" cy="3189641"/>
          </a:xfrm>
          <a:prstGeom prst="rect">
            <a:avLst/>
          </a:prstGeom>
        </p:spPr>
      </p:pic>
      <p:pic>
        <p:nvPicPr>
          <p:cNvPr id="4098" name="Picture 2" descr="https://pp.userapi.com/c850020/v850020873/aafeb/Hg28aaIt6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136" y="5750278"/>
            <a:ext cx="964864" cy="93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843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9316" y="642517"/>
            <a:ext cx="7772400" cy="1021381"/>
          </a:xfrm>
        </p:spPr>
        <p:txBody>
          <a:bodyPr>
            <a:normAutofit/>
          </a:bodyPr>
          <a:lstStyle/>
          <a:p>
            <a:r>
              <a:rPr lang="ru-RU" sz="3200" dirty="0">
                <a:solidFill>
                  <a:srgbClr val="FF0000"/>
                </a:solidFill>
                <a:latin typeface="Arial" panose="020B0604020202020204" pitchFamily="34" charset="0"/>
                <a:cs typeface="Arial" panose="020B0604020202020204" pitchFamily="34" charset="0"/>
              </a:rPr>
              <a:t>Часть видео мероприятий вы можете посмотреть по данным ссылкам:</a:t>
            </a:r>
          </a:p>
        </p:txBody>
      </p:sp>
      <p:sp>
        <p:nvSpPr>
          <p:cNvPr id="4" name="TextBox 3"/>
          <p:cNvSpPr txBox="1"/>
          <p:nvPr/>
        </p:nvSpPr>
        <p:spPr>
          <a:xfrm>
            <a:off x="566486" y="2027285"/>
            <a:ext cx="8285871" cy="3416320"/>
          </a:xfrm>
          <a:prstGeom prst="rect">
            <a:avLst/>
          </a:prstGeom>
          <a:noFill/>
        </p:spPr>
        <p:txBody>
          <a:bodyPr wrap="square" rtlCol="0">
            <a:spAutoFit/>
          </a:bodyPr>
          <a:lstStyle/>
          <a:p>
            <a:pPr algn="ctr"/>
            <a:r>
              <a:rPr lang="ru-RU" dirty="0">
                <a:solidFill>
                  <a:schemeClr val="accent1">
                    <a:lumMod val="50000"/>
                  </a:schemeClr>
                </a:solidFill>
                <a:latin typeface="Arial" panose="020B0604020202020204" pitchFamily="34" charset="0"/>
                <a:cs typeface="Arial" panose="020B0604020202020204" pitchFamily="34" charset="0"/>
              </a:rPr>
              <a:t>Торжественное открытие завода </a:t>
            </a:r>
            <a:r>
              <a:rPr lang="en-US" dirty="0">
                <a:solidFill>
                  <a:schemeClr val="accent1">
                    <a:lumMod val="50000"/>
                  </a:schemeClr>
                </a:solidFill>
                <a:latin typeface="Arial" panose="020B0604020202020204" pitchFamily="34" charset="0"/>
                <a:cs typeface="Arial" panose="020B0604020202020204" pitchFamily="34" charset="0"/>
              </a:rPr>
              <a:t>Guardian </a:t>
            </a:r>
            <a:r>
              <a:rPr lang="ru-RU" dirty="0">
                <a:solidFill>
                  <a:schemeClr val="accent1">
                    <a:lumMod val="50000"/>
                  </a:schemeClr>
                </a:solidFill>
                <a:latin typeface="Arial" panose="020B0604020202020204" pitchFamily="34" charset="0"/>
                <a:cs typeface="Arial" panose="020B0604020202020204" pitchFamily="34" charset="0"/>
              </a:rPr>
              <a:t>(</a:t>
            </a:r>
            <a:r>
              <a:rPr lang="ru-RU" dirty="0" err="1">
                <a:solidFill>
                  <a:schemeClr val="accent1">
                    <a:lumMod val="50000"/>
                  </a:schemeClr>
                </a:solidFill>
                <a:latin typeface="Arial" panose="020B0604020202020204" pitchFamily="34" charset="0"/>
                <a:cs typeface="Arial" panose="020B0604020202020204" pitchFamily="34" charset="0"/>
              </a:rPr>
              <a:t>г.Ростов</a:t>
            </a:r>
            <a:r>
              <a:rPr lang="ru-RU" dirty="0">
                <a:solidFill>
                  <a:schemeClr val="accent1">
                    <a:lumMod val="50000"/>
                  </a:schemeClr>
                </a:solidFill>
                <a:latin typeface="Arial" panose="020B0604020202020204" pitchFamily="34" charset="0"/>
                <a:cs typeface="Arial" panose="020B0604020202020204" pitchFamily="34" charset="0"/>
              </a:rPr>
              <a:t>-на-Дону) </a:t>
            </a:r>
            <a:r>
              <a:rPr lang="en-US" dirty="0">
                <a:solidFill>
                  <a:schemeClr val="accent1">
                    <a:lumMod val="50000"/>
                  </a:schemeClr>
                </a:solidFill>
                <a:latin typeface="Arial" panose="020B0604020202020204" pitchFamily="34" charset="0"/>
                <a:cs typeface="Arial" panose="020B0604020202020204" pitchFamily="34" charset="0"/>
              </a:rPr>
              <a:t>- </a:t>
            </a:r>
            <a:r>
              <a:rPr lang="en-US" dirty="0">
                <a:solidFill>
                  <a:schemeClr val="accent1">
                    <a:lumMod val="50000"/>
                  </a:schemeClr>
                </a:solidFill>
                <a:latin typeface="Arial" panose="020B0604020202020204" pitchFamily="34" charset="0"/>
                <a:cs typeface="Arial" panose="020B0604020202020204" pitchFamily="34" charset="0"/>
                <a:hlinkClick r:id="rId2"/>
              </a:rPr>
              <a:t>https://www.youtube.com/watch?v=KHi51S9HM7Q&amp;feature=youtu.be</a:t>
            </a:r>
            <a:endParaRPr lang="en-US" dirty="0">
              <a:solidFill>
                <a:schemeClr val="accent1">
                  <a:lumMod val="50000"/>
                </a:schemeClr>
              </a:solidFill>
              <a:latin typeface="Arial" panose="020B0604020202020204" pitchFamily="34" charset="0"/>
              <a:cs typeface="Arial" panose="020B0604020202020204" pitchFamily="34" charset="0"/>
            </a:endParaRPr>
          </a:p>
          <a:p>
            <a:pPr algn="ctr"/>
            <a:endParaRPr lang="en-US" dirty="0">
              <a:solidFill>
                <a:schemeClr val="accent1">
                  <a:lumMod val="50000"/>
                </a:schemeClr>
              </a:solidFill>
              <a:latin typeface="Arial" panose="020B0604020202020204" pitchFamily="34" charset="0"/>
              <a:cs typeface="Arial" panose="020B0604020202020204" pitchFamily="34" charset="0"/>
            </a:endParaRPr>
          </a:p>
          <a:p>
            <a:pPr algn="ctr"/>
            <a:r>
              <a:rPr lang="ru-RU" dirty="0">
                <a:solidFill>
                  <a:schemeClr val="accent1">
                    <a:lumMod val="50000"/>
                  </a:schemeClr>
                </a:solidFill>
                <a:latin typeface="Arial" panose="020B0604020202020204" pitchFamily="34" charset="0"/>
                <a:cs typeface="Arial" panose="020B0604020202020204" pitchFamily="34" charset="0"/>
              </a:rPr>
              <a:t>Шоу «Удивительная Россия» (специальное шоу для туристов, парк Сокольники) - </a:t>
            </a:r>
            <a:r>
              <a:rPr lang="en-US" dirty="0">
                <a:solidFill>
                  <a:schemeClr val="accent1">
                    <a:lumMod val="50000"/>
                  </a:schemeClr>
                </a:solidFill>
                <a:latin typeface="Arial" panose="020B0604020202020204" pitchFamily="34" charset="0"/>
                <a:cs typeface="Arial" panose="020B0604020202020204" pitchFamily="34" charset="0"/>
                <a:hlinkClick r:id="rId3"/>
              </a:rPr>
              <a:t>https://www.youtube.com/watch?v=rQ7BWbHLpqw</a:t>
            </a:r>
            <a:endParaRPr lang="ru-RU" dirty="0">
              <a:solidFill>
                <a:schemeClr val="accent1">
                  <a:lumMod val="50000"/>
                </a:schemeClr>
              </a:solidFill>
              <a:latin typeface="Arial" panose="020B0604020202020204" pitchFamily="34" charset="0"/>
              <a:cs typeface="Arial" panose="020B0604020202020204" pitchFamily="34" charset="0"/>
            </a:endParaRPr>
          </a:p>
          <a:p>
            <a:pPr algn="ctr"/>
            <a:endParaRPr lang="ru-RU" dirty="0">
              <a:solidFill>
                <a:schemeClr val="accent1">
                  <a:lumMod val="50000"/>
                </a:schemeClr>
              </a:solidFill>
              <a:latin typeface="Arial" panose="020B0604020202020204" pitchFamily="34" charset="0"/>
              <a:cs typeface="Arial" panose="020B0604020202020204" pitchFamily="34" charset="0"/>
            </a:endParaRPr>
          </a:p>
          <a:p>
            <a:pPr algn="ctr"/>
            <a:r>
              <a:rPr lang="ru-RU" dirty="0">
                <a:solidFill>
                  <a:schemeClr val="accent1">
                    <a:lumMod val="50000"/>
                  </a:schemeClr>
                </a:solidFill>
                <a:latin typeface="Arial" panose="020B0604020202020204" pitchFamily="34" charset="0"/>
                <a:cs typeface="Arial" panose="020B0604020202020204" pitchFamily="34" charset="0"/>
              </a:rPr>
              <a:t>Презентации новой серии элитной косметики для салонов красоты - </a:t>
            </a:r>
            <a:r>
              <a:rPr lang="en-US" dirty="0">
                <a:solidFill>
                  <a:schemeClr val="accent1">
                    <a:lumMod val="50000"/>
                  </a:schemeClr>
                </a:solidFill>
                <a:latin typeface="Arial" panose="020B0604020202020204" pitchFamily="34" charset="0"/>
                <a:cs typeface="Arial" panose="020B0604020202020204" pitchFamily="34" charset="0"/>
                <a:hlinkClick r:id="rId4"/>
              </a:rPr>
              <a:t>https://www.youtube.com/watch?v=SIVflv8em8w</a:t>
            </a:r>
            <a:endParaRPr lang="ru-RU" dirty="0">
              <a:solidFill>
                <a:schemeClr val="accent1">
                  <a:lumMod val="50000"/>
                </a:schemeClr>
              </a:solidFill>
              <a:latin typeface="Arial" panose="020B0604020202020204" pitchFamily="34" charset="0"/>
              <a:cs typeface="Arial" panose="020B0604020202020204" pitchFamily="34" charset="0"/>
            </a:endParaRPr>
          </a:p>
          <a:p>
            <a:pPr algn="ctr"/>
            <a:endParaRPr lang="ru-RU" dirty="0">
              <a:solidFill>
                <a:schemeClr val="accent1">
                  <a:lumMod val="50000"/>
                </a:schemeClr>
              </a:solidFill>
              <a:latin typeface="Arial" panose="020B0604020202020204" pitchFamily="34" charset="0"/>
              <a:cs typeface="Arial" panose="020B0604020202020204" pitchFamily="34" charset="0"/>
            </a:endParaRPr>
          </a:p>
          <a:p>
            <a:pPr algn="ctr"/>
            <a:r>
              <a:rPr lang="ru-RU" dirty="0">
                <a:solidFill>
                  <a:schemeClr val="accent1">
                    <a:lumMod val="50000"/>
                  </a:schemeClr>
                </a:solidFill>
                <a:latin typeface="Arial" panose="020B0604020202020204" pitchFamily="34" charset="0"/>
                <a:cs typeface="Arial" panose="020B0604020202020204" pitchFamily="34" charset="0"/>
              </a:rPr>
              <a:t>Открытие фармацевтического завода (</a:t>
            </a:r>
            <a:r>
              <a:rPr lang="ru-RU" dirty="0" err="1">
                <a:solidFill>
                  <a:schemeClr val="accent1">
                    <a:lumMod val="50000"/>
                  </a:schemeClr>
                </a:solidFill>
                <a:latin typeface="Arial" panose="020B0604020202020204" pitchFamily="34" charset="0"/>
                <a:cs typeface="Arial" panose="020B0604020202020204" pitchFamily="34" charset="0"/>
              </a:rPr>
              <a:t>г.Долгопрудный</a:t>
            </a:r>
            <a:r>
              <a:rPr lang="ru-RU" dirty="0">
                <a:solidFill>
                  <a:schemeClr val="accent1">
                    <a:lumMod val="50000"/>
                  </a:schemeClr>
                </a:solidFill>
                <a:latin typeface="Arial" panose="020B0604020202020204" pitchFamily="34" charset="0"/>
                <a:cs typeface="Arial" panose="020B0604020202020204" pitchFamily="34" charset="0"/>
              </a:rPr>
              <a:t>) - </a:t>
            </a:r>
            <a:r>
              <a:rPr lang="en-US" dirty="0">
                <a:solidFill>
                  <a:schemeClr val="accent1">
                    <a:lumMod val="50000"/>
                  </a:schemeClr>
                </a:solidFill>
                <a:latin typeface="Arial" panose="020B0604020202020204" pitchFamily="34" charset="0"/>
                <a:cs typeface="Arial" panose="020B0604020202020204" pitchFamily="34" charset="0"/>
                <a:hlinkClick r:id="rId5"/>
              </a:rPr>
              <a:t>https://www.youtube.com/watch?v=fx1OMFcHsOs</a:t>
            </a:r>
            <a:endParaRPr lang="ru-RU" dirty="0">
              <a:solidFill>
                <a:schemeClr val="accent1">
                  <a:lumMod val="50000"/>
                </a:schemeClr>
              </a:solidFill>
              <a:latin typeface="Arial" panose="020B0604020202020204" pitchFamily="34" charset="0"/>
              <a:cs typeface="Arial" panose="020B0604020202020204" pitchFamily="34" charset="0"/>
            </a:endParaRPr>
          </a:p>
          <a:p>
            <a:pPr algn="ctr"/>
            <a:endParaRPr lang="en-US" dirty="0">
              <a:solidFill>
                <a:schemeClr val="accent1">
                  <a:lumMod val="50000"/>
                </a:schemeClr>
              </a:solidFill>
              <a:latin typeface="Arial" panose="020B0604020202020204" pitchFamily="34" charset="0"/>
              <a:cs typeface="Arial" panose="020B0604020202020204" pitchFamily="34" charset="0"/>
            </a:endParaRPr>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5531" y="5909479"/>
            <a:ext cx="538371" cy="538371"/>
          </a:xfrm>
          <a:prstGeom prst="rect">
            <a:avLst/>
          </a:prstGeom>
        </p:spPr>
      </p:pic>
      <p:pic>
        <p:nvPicPr>
          <p:cNvPr id="5122" name="Picture 2" descr="https://pp.userapi.com/c850020/v850020873/aafeb/Hg28aaIt6r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995" y="5663897"/>
            <a:ext cx="949325" cy="918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391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8615" y="2333767"/>
            <a:ext cx="8420670" cy="1391496"/>
          </a:xfrm>
        </p:spPr>
        <p:txBody>
          <a:bodyPr>
            <a:normAutofit/>
          </a:bodyPr>
          <a:lstStyle/>
          <a:p>
            <a:r>
              <a:rPr lang="ru-RU" altLang="ru-RU" sz="2400" b="1" dirty="0">
                <a:solidFill>
                  <a:srgbClr val="FF0000"/>
                </a:solidFill>
                <a:latin typeface="Arial" panose="020B0604020202020204" pitchFamily="34" charset="0"/>
                <a:cs typeface="Arial" panose="020B0604020202020204" pitchFamily="34" charset="0"/>
              </a:rPr>
              <a:t>Примеры номеров, режиссером которых я была:</a:t>
            </a:r>
            <a:endParaRPr lang="ru-RU" sz="2400" b="1" dirty="0">
              <a:solidFill>
                <a:srgbClr val="FF0000"/>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7178" y="455486"/>
            <a:ext cx="458914" cy="458914"/>
          </a:xfrm>
          <a:prstGeom prst="rect">
            <a:avLst/>
          </a:prstGeom>
        </p:spPr>
      </p:pic>
      <p:pic>
        <p:nvPicPr>
          <p:cNvPr id="6146" name="Picture 2" descr="https://pp.userapi.com/c850020/v850020873/aafeb/Hg28aaIt6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118" y="5592568"/>
            <a:ext cx="1011873" cy="97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930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8621" y="3221999"/>
            <a:ext cx="4325255" cy="2883503"/>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149" y="1023583"/>
            <a:ext cx="3437901" cy="2291933"/>
          </a:xfrm>
          <a:prstGeom prst="rect">
            <a:avLst/>
          </a:prstGeom>
        </p:spPr>
      </p:pic>
      <p:pic>
        <p:nvPicPr>
          <p:cNvPr id="6" name="Рисунок 5"/>
          <p:cNvPicPr>
            <a:picLocks noChangeAspect="1"/>
          </p:cNvPicPr>
          <p:nvPr/>
        </p:nvPicPr>
        <p:blipFill>
          <a:blip r:embed="rId4"/>
          <a:stretch>
            <a:fillRect/>
          </a:stretch>
        </p:blipFill>
        <p:spPr>
          <a:xfrm>
            <a:off x="351805" y="3508381"/>
            <a:ext cx="3895682" cy="2597121"/>
          </a:xfrm>
          <a:prstGeom prst="rect">
            <a:avLst/>
          </a:prstGeom>
        </p:spPr>
      </p:pic>
      <p:pic>
        <p:nvPicPr>
          <p:cNvPr id="7" name="Рисунок 6"/>
          <p:cNvPicPr>
            <a:picLocks noChangeAspect="1"/>
          </p:cNvPicPr>
          <p:nvPr/>
        </p:nvPicPr>
        <p:blipFill>
          <a:blip r:embed="rId5"/>
          <a:stretch>
            <a:fillRect/>
          </a:stretch>
        </p:blipFill>
        <p:spPr>
          <a:xfrm>
            <a:off x="4465184" y="725034"/>
            <a:ext cx="4157832" cy="2773920"/>
          </a:xfrm>
          <a:prstGeom prst="rect">
            <a:avLst/>
          </a:prstGeom>
        </p:spPr>
      </p:pic>
      <p:pic>
        <p:nvPicPr>
          <p:cNvPr id="2" name="Рисунок 1">
            <a:extLst>
              <a:ext uri="{FF2B5EF4-FFF2-40B4-BE49-F238E27FC236}">
                <a16:creationId xmlns:a16="http://schemas.microsoft.com/office/drawing/2014/main" id="{60D35C56-7B6B-4754-B696-628F7F71F24E}"/>
              </a:ext>
            </a:extLst>
          </p:cNvPr>
          <p:cNvPicPr>
            <a:picLocks noChangeAspect="1"/>
          </p:cNvPicPr>
          <p:nvPr/>
        </p:nvPicPr>
        <p:blipFill>
          <a:blip r:embed="rId6"/>
          <a:stretch>
            <a:fillRect/>
          </a:stretch>
        </p:blipFill>
        <p:spPr>
          <a:xfrm>
            <a:off x="738442" y="127393"/>
            <a:ext cx="926672" cy="896190"/>
          </a:xfrm>
          <a:prstGeom prst="rect">
            <a:avLst/>
          </a:prstGeom>
        </p:spPr>
      </p:pic>
    </p:spTree>
    <p:extLst>
      <p:ext uri="{BB962C8B-B14F-4D97-AF65-F5344CB8AC3E}">
        <p14:creationId xmlns:p14="http://schemas.microsoft.com/office/powerpoint/2010/main" val="3280094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9636" y="4022879"/>
            <a:ext cx="3717309" cy="2478206"/>
          </a:xfrm>
          <a:prstGeom prst="rect">
            <a:avLst/>
          </a:prstGeom>
        </p:spPr>
      </p:pic>
      <p:pic>
        <p:nvPicPr>
          <p:cNvPr id="5" name="Рисунок 4"/>
          <p:cNvPicPr>
            <a:picLocks noChangeAspect="1"/>
          </p:cNvPicPr>
          <p:nvPr/>
        </p:nvPicPr>
        <p:blipFill>
          <a:blip r:embed="rId3"/>
          <a:stretch>
            <a:fillRect/>
          </a:stretch>
        </p:blipFill>
        <p:spPr>
          <a:xfrm>
            <a:off x="708750" y="1142456"/>
            <a:ext cx="3954518" cy="2633700"/>
          </a:xfrm>
          <a:prstGeom prst="rect">
            <a:avLst/>
          </a:prstGeom>
        </p:spPr>
      </p:pic>
      <p:pic>
        <p:nvPicPr>
          <p:cNvPr id="7" name="Рисунок 6"/>
          <p:cNvPicPr>
            <a:picLocks noChangeAspect="1"/>
          </p:cNvPicPr>
          <p:nvPr/>
        </p:nvPicPr>
        <p:blipFill>
          <a:blip r:embed="rId4"/>
          <a:stretch>
            <a:fillRect/>
          </a:stretch>
        </p:blipFill>
        <p:spPr>
          <a:xfrm>
            <a:off x="712718" y="3867385"/>
            <a:ext cx="3950550" cy="2633700"/>
          </a:xfrm>
          <a:prstGeom prst="rect">
            <a:avLst/>
          </a:prstGeom>
        </p:spPr>
      </p:pic>
      <p:pic>
        <p:nvPicPr>
          <p:cNvPr id="8" name="Рисунок 7"/>
          <p:cNvPicPr>
            <a:picLocks noChangeAspect="1"/>
          </p:cNvPicPr>
          <p:nvPr/>
        </p:nvPicPr>
        <p:blipFill>
          <a:blip r:embed="rId5"/>
          <a:stretch>
            <a:fillRect/>
          </a:stretch>
        </p:blipFill>
        <p:spPr>
          <a:xfrm>
            <a:off x="4669815" y="1142455"/>
            <a:ext cx="3987130" cy="2658086"/>
          </a:xfrm>
          <a:prstGeom prst="rect">
            <a:avLst/>
          </a:prstGeom>
        </p:spPr>
      </p:pic>
      <p:pic>
        <p:nvPicPr>
          <p:cNvPr id="2" name="Рисунок 1">
            <a:extLst>
              <a:ext uri="{FF2B5EF4-FFF2-40B4-BE49-F238E27FC236}">
                <a16:creationId xmlns:a16="http://schemas.microsoft.com/office/drawing/2014/main" id="{A780DD11-1E9D-44AB-913D-91B21A79220F}"/>
              </a:ext>
            </a:extLst>
          </p:cNvPr>
          <p:cNvPicPr>
            <a:picLocks noChangeAspect="1"/>
          </p:cNvPicPr>
          <p:nvPr/>
        </p:nvPicPr>
        <p:blipFill>
          <a:blip r:embed="rId6"/>
          <a:stretch>
            <a:fillRect/>
          </a:stretch>
        </p:blipFill>
        <p:spPr>
          <a:xfrm>
            <a:off x="708750" y="293164"/>
            <a:ext cx="783847" cy="758063"/>
          </a:xfrm>
          <a:prstGeom prst="rect">
            <a:avLst/>
          </a:prstGeom>
        </p:spPr>
      </p:pic>
    </p:spTree>
    <p:extLst>
      <p:ext uri="{BB962C8B-B14F-4D97-AF65-F5344CB8AC3E}">
        <p14:creationId xmlns:p14="http://schemas.microsoft.com/office/powerpoint/2010/main" val="1081183114"/>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Тема1">
  <a:themeElements>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Тема1" id="{17E15D84-2D24-4E2A-AA55-D5534ED05473}" vid="{E8919C25-E30D-4D0F-BBA1-729F5D07DB5E}"/>
    </a:ext>
  </a:extLst>
</a:theme>
</file>

<file path=ppt/theme/theme1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1">
  <a:themeElements>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Тема1" id="{17E15D84-2D24-4E2A-AA55-D5534ED05473}" vid="{E8919C25-E30D-4D0F-BBA1-729F5D07DB5E}"/>
    </a:ext>
  </a:extLst>
</a:theme>
</file>

<file path=ppt/theme/theme3.xml><?xml version="1.0" encoding="utf-8"?>
<a:theme xmlns:a="http://schemas.openxmlformats.org/drawingml/2006/main" name="2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3386</TotalTime>
  <Words>1236</Words>
  <Application>Microsoft Office PowerPoint</Application>
  <PresentationFormat>Экран (4:3)</PresentationFormat>
  <Paragraphs>115</Paragraphs>
  <Slides>42</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10</vt:i4>
      </vt:variant>
      <vt:variant>
        <vt:lpstr>Заголовки слайдов</vt:lpstr>
      </vt:variant>
      <vt:variant>
        <vt:i4>42</vt:i4>
      </vt:variant>
    </vt:vector>
  </HeadingPairs>
  <TitlesOfParts>
    <vt:vector size="55" baseType="lpstr">
      <vt:lpstr>Arial</vt:lpstr>
      <vt:lpstr>Calibri</vt:lpstr>
      <vt:lpstr>Calibri Light</vt:lpstr>
      <vt:lpstr>Тема Office</vt:lpstr>
      <vt:lpstr>Тема1</vt:lpstr>
      <vt:lpstr>2_Тема Office</vt:lpstr>
      <vt:lpstr>3_Тема Office</vt:lpstr>
      <vt:lpstr>4_Тема Office</vt:lpstr>
      <vt:lpstr>5_Тема Office</vt:lpstr>
      <vt:lpstr>7_Тема Office</vt:lpstr>
      <vt:lpstr>9_Тема Office</vt:lpstr>
      <vt:lpstr>10_Тема Office</vt:lpstr>
      <vt:lpstr>1_Тема1</vt:lpstr>
      <vt:lpstr>Презентация PowerPoint</vt:lpstr>
      <vt:lpstr>Козеева Юлия Александровна режиссер массовых мероприятий, сценарист, директор обучающего проекта для заказчиков и организаторов мероприятий «ИвентКоуч».  Образование: режиссер театрализованных представлений и праздников, МГУКИ. Красный диплом.  Опыт работы в массовых мероприятиях: с 2001 года  Работала педагогом в Московском Государственном Институте Культуры, Бизнес Академии Лидеров Ивент Рынка, «Арт-Плюс» (курсы повышения квалификации для специалистов в организации мероприятий).</vt:lpstr>
      <vt:lpstr>Клиенты, для которых я делала мероприятия:</vt:lpstr>
      <vt:lpstr>Краткий перечень основных поставленных мною мероприятий за 2014-2018 годы:</vt:lpstr>
      <vt:lpstr>География мероприятий:</vt:lpstr>
      <vt:lpstr>Часть видео мероприятий вы можете посмотреть по данным ссылкам:</vt:lpstr>
      <vt:lpstr>Примеры номеров, режиссером которых я была: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Фотографии  ряда  мероприятий:</vt:lpstr>
      <vt:lpstr>Церемония журнала «Домашний очаг»</vt:lpstr>
      <vt:lpstr>Торжественное открытие ТЦ «Каравай» (г. Наро-Фоминск)</vt:lpstr>
      <vt:lpstr>Торжественное открытие ТЦ «Каравай» (г. Наро-Фоминск)</vt:lpstr>
      <vt:lpstr>Торжественное открытие ТЦ «Каравай» (г. Наро-Фоминск)</vt:lpstr>
      <vt:lpstr> Корпоративное мероприятие «Золотые люди компании» </vt:lpstr>
      <vt:lpstr>Торжественное открытие ледового дворца «Роснефть-Арена»</vt:lpstr>
      <vt:lpstr>Торжественное открытие ледового дворца «Роснефть-Арена»</vt:lpstr>
      <vt:lpstr>Торжественное открытие ледового дворца «Роснефть-Арена»</vt:lpstr>
      <vt:lpstr>Торжественное открытие ледового дворца «Роснефть-Арена»</vt:lpstr>
      <vt:lpstr>Торжественное открытие ледового дворца «Роснефть-Арена»</vt:lpstr>
      <vt:lpstr>Торжественное открытие ледового дворца «Роснефть-Арена»</vt:lpstr>
      <vt:lpstr>Гала-ужин по случаю 125-летия компании BOSCH</vt:lpstr>
      <vt:lpstr>Гала-ужин по случаю  125-летия компании BOSCH</vt:lpstr>
      <vt:lpstr>Гала-ужин по случаю 125-летия компании BOSCH</vt:lpstr>
      <vt:lpstr>День Детей в  офисе компании Johnson &amp; Johnson</vt:lpstr>
      <vt:lpstr>День Детей в  офисе компании Johnson &amp; Johnson</vt:lpstr>
      <vt:lpstr>День Детей в  офисе компании Johnson &amp; Johnson</vt:lpstr>
      <vt:lpstr>Дилер-саммит BOSCH в Санкт-Петербурге</vt:lpstr>
      <vt:lpstr>Чешский новый год для компании Kingston</vt:lpstr>
      <vt:lpstr>Чешский новый год для компании Kingston</vt:lpstr>
      <vt:lpstr>Конференция корпорации StanleyBlack&amp;Decker </vt:lpstr>
      <vt:lpstr>Конференции корпорации StanleyBlack&amp;Decker </vt:lpstr>
      <vt:lpstr>Фотографии с разных моих мероприятий:</vt:lpstr>
      <vt:lpstr>Фотографии с разных моих мероприятий:</vt:lpstr>
      <vt:lpstr>Фотографии с разных  моих мероприятий:</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козеева режиссер</dc:creator>
  <cp:lastModifiedBy>Юлия К</cp:lastModifiedBy>
  <cp:revision>114</cp:revision>
  <cp:lastPrinted>2018-05-24T13:02:09Z</cp:lastPrinted>
  <dcterms:created xsi:type="dcterms:W3CDTF">2015-01-18T14:45:50Z</dcterms:created>
  <dcterms:modified xsi:type="dcterms:W3CDTF">2019-01-05T17:45:50Z</dcterms:modified>
</cp:coreProperties>
</file>